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66" r:id="rId2"/>
    <p:sldId id="267" r:id="rId3"/>
    <p:sldId id="268" r:id="rId4"/>
    <p:sldId id="271" r:id="rId5"/>
    <p:sldId id="273" r:id="rId6"/>
    <p:sldId id="257" r:id="rId7"/>
    <p:sldId id="258" r:id="rId8"/>
    <p:sldId id="259" r:id="rId9"/>
    <p:sldId id="260" r:id="rId10"/>
    <p:sldId id="261" r:id="rId11"/>
    <p:sldId id="262" r:id="rId12"/>
    <p:sldId id="274" r:id="rId13"/>
    <p:sldId id="264"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66C"/>
    <a:srgbClr val="56BCCA"/>
    <a:srgbClr val="52B9CE"/>
    <a:srgbClr val="D9D9D9"/>
    <a:srgbClr val="F3C910"/>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7668A7-4E46-4394-8A31-23F9AB900672}" v="124" dt="2024-03-30T10:01:07.0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517" autoAdjust="0"/>
    <p:restoredTop sz="86325" autoAdjust="0"/>
  </p:normalViewPr>
  <p:slideViewPr>
    <p:cSldViewPr snapToGrid="0" snapToObjects="1">
      <p:cViewPr varScale="1">
        <p:scale>
          <a:sx n="54" d="100"/>
          <a:sy n="54" d="100"/>
        </p:scale>
        <p:origin x="288"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ap Rathore" userId="69c245dc-6f59-4ee9-a26f-38104a29370b" providerId="ADAL" clId="{4C7668A7-4E46-4394-8A31-23F9AB900672}"/>
    <pc:docChg chg="undo redo custSel addSld delSld modSld sldOrd">
      <pc:chgData name="Pratap Rathore" userId="69c245dc-6f59-4ee9-a26f-38104a29370b" providerId="ADAL" clId="{4C7668A7-4E46-4394-8A31-23F9AB900672}" dt="2024-03-30T10:03:57.400" v="852" actId="2696"/>
      <pc:docMkLst>
        <pc:docMk/>
      </pc:docMkLst>
      <pc:sldChg chg="addSp delSp modSp new mod ord setBg setClrOvrMap">
        <pc:chgData name="Pratap Rathore" userId="69c245dc-6f59-4ee9-a26f-38104a29370b" providerId="ADAL" clId="{4C7668A7-4E46-4394-8A31-23F9AB900672}" dt="2024-03-30T07:23:41.154" v="85" actId="26606"/>
        <pc:sldMkLst>
          <pc:docMk/>
          <pc:sldMk cId="606985630" sldId="266"/>
        </pc:sldMkLst>
        <pc:spChg chg="mod ord">
          <ac:chgData name="Pratap Rathore" userId="69c245dc-6f59-4ee9-a26f-38104a29370b" providerId="ADAL" clId="{4C7668A7-4E46-4394-8A31-23F9AB900672}" dt="2024-03-30T07:23:41.154" v="85" actId="26606"/>
          <ac:spMkLst>
            <pc:docMk/>
            <pc:sldMk cId="606985630" sldId="266"/>
            <ac:spMk id="2" creationId="{9E321A28-6AF1-5CB3-C56E-1988C9573189}"/>
          </ac:spMkLst>
        </pc:spChg>
        <pc:spChg chg="del">
          <ac:chgData name="Pratap Rathore" userId="69c245dc-6f59-4ee9-a26f-38104a29370b" providerId="ADAL" clId="{4C7668A7-4E46-4394-8A31-23F9AB900672}" dt="2024-03-30T07:06:11.645" v="6"/>
          <ac:spMkLst>
            <pc:docMk/>
            <pc:sldMk cId="606985630" sldId="266"/>
            <ac:spMk id="3" creationId="{90D6DDF4-7552-AEE0-256E-2EAA9B49B66D}"/>
          </ac:spMkLst>
        </pc:spChg>
        <pc:spChg chg="del mod">
          <ac:chgData name="Pratap Rathore" userId="69c245dc-6f59-4ee9-a26f-38104a29370b" providerId="ADAL" clId="{4C7668A7-4E46-4394-8A31-23F9AB900672}" dt="2024-03-30T07:18:45.913" v="54" actId="21"/>
          <ac:spMkLst>
            <pc:docMk/>
            <pc:sldMk cId="606985630" sldId="266"/>
            <ac:spMk id="4" creationId="{BE149CDD-AC25-2F27-6BC5-0DED84F5C4F2}"/>
          </ac:spMkLst>
        </pc:spChg>
        <pc:spChg chg="add del">
          <ac:chgData name="Pratap Rathore" userId="69c245dc-6f59-4ee9-a26f-38104a29370b" providerId="ADAL" clId="{4C7668A7-4E46-4394-8A31-23F9AB900672}" dt="2024-03-30T07:20:27.874" v="59" actId="26606"/>
          <ac:spMkLst>
            <pc:docMk/>
            <pc:sldMk cId="606985630" sldId="266"/>
            <ac:spMk id="12" creationId="{9228552E-C8B1-4A80-8448-0787CE0FC704}"/>
          </ac:spMkLst>
        </pc:spChg>
        <pc:spChg chg="add del">
          <ac:chgData name="Pratap Rathore" userId="69c245dc-6f59-4ee9-a26f-38104a29370b" providerId="ADAL" clId="{4C7668A7-4E46-4394-8A31-23F9AB900672}" dt="2024-03-30T07:20:27.874" v="58" actId="26606"/>
          <ac:spMkLst>
            <pc:docMk/>
            <pc:sldMk cId="606985630" sldId="266"/>
            <ac:spMk id="16" creationId="{657A75E7-397C-8717-4646-BBA677371585}"/>
          </ac:spMkLst>
        </pc:spChg>
        <pc:spChg chg="add del">
          <ac:chgData name="Pratap Rathore" userId="69c245dc-6f59-4ee9-a26f-38104a29370b" providerId="ADAL" clId="{4C7668A7-4E46-4394-8A31-23F9AB900672}" dt="2024-03-30T07:20:18.722" v="56" actId="26606"/>
          <ac:spMkLst>
            <pc:docMk/>
            <pc:sldMk cId="606985630" sldId="266"/>
            <ac:spMk id="17" creationId="{7DA3C418-758E-4180-A5D0-8655D6804587}"/>
          </ac:spMkLst>
        </pc:spChg>
        <pc:spChg chg="add del">
          <ac:chgData name="Pratap Rathore" userId="69c245dc-6f59-4ee9-a26f-38104a29370b" providerId="ADAL" clId="{4C7668A7-4E46-4394-8A31-23F9AB900672}" dt="2024-03-30T07:20:18.722" v="56" actId="26606"/>
          <ac:spMkLst>
            <pc:docMk/>
            <pc:sldMk cId="606985630" sldId="266"/>
            <ac:spMk id="19" creationId="{28C8EF06-5EC3-4883-AFAF-D74FF46550FB}"/>
          </ac:spMkLst>
        </pc:spChg>
        <pc:spChg chg="add del">
          <ac:chgData name="Pratap Rathore" userId="69c245dc-6f59-4ee9-a26f-38104a29370b" providerId="ADAL" clId="{4C7668A7-4E46-4394-8A31-23F9AB900672}" dt="2024-03-30T07:20:27.874" v="58" actId="26606"/>
          <ac:spMkLst>
            <pc:docMk/>
            <pc:sldMk cId="606985630" sldId="266"/>
            <ac:spMk id="21" creationId="{E30A3A45-140E-431E-AED0-07EF836310B3}"/>
          </ac:spMkLst>
        </pc:spChg>
        <pc:spChg chg="add del">
          <ac:chgData name="Pratap Rathore" userId="69c245dc-6f59-4ee9-a26f-38104a29370b" providerId="ADAL" clId="{4C7668A7-4E46-4394-8A31-23F9AB900672}" dt="2024-03-30T07:20:27.874" v="58" actId="26606"/>
          <ac:spMkLst>
            <pc:docMk/>
            <pc:sldMk cId="606985630" sldId="266"/>
            <ac:spMk id="22" creationId="{21A75659-5A6F-4F77-9679-678A00B9D8DC}"/>
          </ac:spMkLst>
        </pc:spChg>
        <pc:spChg chg="add del">
          <ac:chgData name="Pratap Rathore" userId="69c245dc-6f59-4ee9-a26f-38104a29370b" providerId="ADAL" clId="{4C7668A7-4E46-4394-8A31-23F9AB900672}" dt="2024-03-30T07:20:27.874" v="58" actId="26606"/>
          <ac:spMkLst>
            <pc:docMk/>
            <pc:sldMk cId="606985630" sldId="266"/>
            <ac:spMk id="23" creationId="{55D4142C-5077-457F-A6AD-3FECFDB39685}"/>
          </ac:spMkLst>
        </pc:spChg>
        <pc:spChg chg="add del">
          <ac:chgData name="Pratap Rathore" userId="69c245dc-6f59-4ee9-a26f-38104a29370b" providerId="ADAL" clId="{4C7668A7-4E46-4394-8A31-23F9AB900672}" dt="2024-03-30T07:20:27.874" v="58" actId="26606"/>
          <ac:spMkLst>
            <pc:docMk/>
            <pc:sldMk cId="606985630" sldId="266"/>
            <ac:spMk id="25" creationId="{7A5F0580-5EE9-419F-96EE-B6529EF6E7D0}"/>
          </ac:spMkLst>
        </pc:spChg>
        <pc:spChg chg="add del">
          <ac:chgData name="Pratap Rathore" userId="69c245dc-6f59-4ee9-a26f-38104a29370b" providerId="ADAL" clId="{4C7668A7-4E46-4394-8A31-23F9AB900672}" dt="2024-03-30T07:23:20.325" v="81" actId="26606"/>
          <ac:spMkLst>
            <pc:docMk/>
            <pc:sldMk cId="606985630" sldId="266"/>
            <ac:spMk id="27" creationId="{7DA3C418-758E-4180-A5D0-8655D6804587}"/>
          </ac:spMkLst>
        </pc:spChg>
        <pc:spChg chg="add del">
          <ac:chgData name="Pratap Rathore" userId="69c245dc-6f59-4ee9-a26f-38104a29370b" providerId="ADAL" clId="{4C7668A7-4E46-4394-8A31-23F9AB900672}" dt="2024-03-30T07:23:20.325" v="81" actId="26606"/>
          <ac:spMkLst>
            <pc:docMk/>
            <pc:sldMk cId="606985630" sldId="266"/>
            <ac:spMk id="28" creationId="{28C8EF06-5EC3-4883-AFAF-D74FF46550FB}"/>
          </ac:spMkLst>
        </pc:spChg>
        <pc:spChg chg="add del">
          <ac:chgData name="Pratap Rathore" userId="69c245dc-6f59-4ee9-a26f-38104a29370b" providerId="ADAL" clId="{4C7668A7-4E46-4394-8A31-23F9AB900672}" dt="2024-03-30T07:23:41.154" v="85" actId="26606"/>
          <ac:spMkLst>
            <pc:docMk/>
            <pc:sldMk cId="606985630" sldId="266"/>
            <ac:spMk id="30" creationId="{0671A8AE-40A1-4631-A6B8-581AFF065482}"/>
          </ac:spMkLst>
        </pc:spChg>
        <pc:spChg chg="add del">
          <ac:chgData name="Pratap Rathore" userId="69c245dc-6f59-4ee9-a26f-38104a29370b" providerId="ADAL" clId="{4C7668A7-4E46-4394-8A31-23F9AB900672}" dt="2024-03-30T07:23:41.154" v="85" actId="26606"/>
          <ac:spMkLst>
            <pc:docMk/>
            <pc:sldMk cId="606985630" sldId="266"/>
            <ac:spMk id="31" creationId="{AB58EF07-17C2-48CF-ABB0-EEF1F17CB8F0}"/>
          </ac:spMkLst>
        </pc:spChg>
        <pc:spChg chg="add del">
          <ac:chgData name="Pratap Rathore" userId="69c245dc-6f59-4ee9-a26f-38104a29370b" providerId="ADAL" clId="{4C7668A7-4E46-4394-8A31-23F9AB900672}" dt="2024-03-30T07:23:41.154" v="85" actId="26606"/>
          <ac:spMkLst>
            <pc:docMk/>
            <pc:sldMk cId="606985630" sldId="266"/>
            <ac:spMk id="32" creationId="{AF2F604E-43BE-4DC3-B983-E071523364F8}"/>
          </ac:spMkLst>
        </pc:spChg>
        <pc:spChg chg="add del">
          <ac:chgData name="Pratap Rathore" userId="69c245dc-6f59-4ee9-a26f-38104a29370b" providerId="ADAL" clId="{4C7668A7-4E46-4394-8A31-23F9AB900672}" dt="2024-03-30T07:22:26.508" v="69" actId="26606"/>
          <ac:spMkLst>
            <pc:docMk/>
            <pc:sldMk cId="606985630" sldId="266"/>
            <ac:spMk id="33" creationId="{0671A8AE-40A1-4631-A6B8-581AFF065482}"/>
          </ac:spMkLst>
        </pc:spChg>
        <pc:spChg chg="add del">
          <ac:chgData name="Pratap Rathore" userId="69c245dc-6f59-4ee9-a26f-38104a29370b" providerId="ADAL" clId="{4C7668A7-4E46-4394-8A31-23F9AB900672}" dt="2024-03-30T07:23:41.154" v="85" actId="26606"/>
          <ac:spMkLst>
            <pc:docMk/>
            <pc:sldMk cId="606985630" sldId="266"/>
            <ac:spMk id="34" creationId="{08C9B587-E65E-4B52-B37C-ABEBB6E87928}"/>
          </ac:spMkLst>
        </pc:spChg>
        <pc:spChg chg="add del">
          <ac:chgData name="Pratap Rathore" userId="69c245dc-6f59-4ee9-a26f-38104a29370b" providerId="ADAL" clId="{4C7668A7-4E46-4394-8A31-23F9AB900672}" dt="2024-03-30T07:22:26.508" v="69" actId="26606"/>
          <ac:spMkLst>
            <pc:docMk/>
            <pc:sldMk cId="606985630" sldId="266"/>
            <ac:spMk id="35" creationId="{AB58EF07-17C2-48CF-ABB0-EEF1F17CB8F0}"/>
          </ac:spMkLst>
        </pc:spChg>
        <pc:spChg chg="add">
          <ac:chgData name="Pratap Rathore" userId="69c245dc-6f59-4ee9-a26f-38104a29370b" providerId="ADAL" clId="{4C7668A7-4E46-4394-8A31-23F9AB900672}" dt="2024-03-30T07:23:41.154" v="85" actId="26606"/>
          <ac:spMkLst>
            <pc:docMk/>
            <pc:sldMk cId="606985630" sldId="266"/>
            <ac:spMk id="36" creationId="{0671A8AE-40A1-4631-A6B8-581AFF065482}"/>
          </ac:spMkLst>
        </pc:spChg>
        <pc:spChg chg="add del">
          <ac:chgData name="Pratap Rathore" userId="69c245dc-6f59-4ee9-a26f-38104a29370b" providerId="ADAL" clId="{4C7668A7-4E46-4394-8A31-23F9AB900672}" dt="2024-03-30T07:22:26.508" v="69" actId="26606"/>
          <ac:spMkLst>
            <pc:docMk/>
            <pc:sldMk cId="606985630" sldId="266"/>
            <ac:spMk id="37" creationId="{AF2F604E-43BE-4DC3-B983-E071523364F8}"/>
          </ac:spMkLst>
        </pc:spChg>
        <pc:spChg chg="add del">
          <ac:chgData name="Pratap Rathore" userId="69c245dc-6f59-4ee9-a26f-38104a29370b" providerId="ADAL" clId="{4C7668A7-4E46-4394-8A31-23F9AB900672}" dt="2024-03-30T07:22:26.508" v="69" actId="26606"/>
          <ac:spMkLst>
            <pc:docMk/>
            <pc:sldMk cId="606985630" sldId="266"/>
            <ac:spMk id="39" creationId="{08C9B587-E65E-4B52-B37C-ABEBB6E87928}"/>
          </ac:spMkLst>
        </pc:spChg>
        <pc:spChg chg="add">
          <ac:chgData name="Pratap Rathore" userId="69c245dc-6f59-4ee9-a26f-38104a29370b" providerId="ADAL" clId="{4C7668A7-4E46-4394-8A31-23F9AB900672}" dt="2024-03-30T07:23:41.154" v="85" actId="26606"/>
          <ac:spMkLst>
            <pc:docMk/>
            <pc:sldMk cId="606985630" sldId="266"/>
            <ac:spMk id="41" creationId="{AB58EF07-17C2-48CF-ABB0-EEF1F17CB8F0}"/>
          </ac:spMkLst>
        </pc:spChg>
        <pc:spChg chg="add">
          <ac:chgData name="Pratap Rathore" userId="69c245dc-6f59-4ee9-a26f-38104a29370b" providerId="ADAL" clId="{4C7668A7-4E46-4394-8A31-23F9AB900672}" dt="2024-03-30T07:23:41.154" v="85" actId="26606"/>
          <ac:spMkLst>
            <pc:docMk/>
            <pc:sldMk cId="606985630" sldId="266"/>
            <ac:spMk id="43" creationId="{AF2F604E-43BE-4DC3-B983-E071523364F8}"/>
          </ac:spMkLst>
        </pc:spChg>
        <pc:spChg chg="add">
          <ac:chgData name="Pratap Rathore" userId="69c245dc-6f59-4ee9-a26f-38104a29370b" providerId="ADAL" clId="{4C7668A7-4E46-4394-8A31-23F9AB900672}" dt="2024-03-30T07:23:41.154" v="85" actId="26606"/>
          <ac:spMkLst>
            <pc:docMk/>
            <pc:sldMk cId="606985630" sldId="266"/>
            <ac:spMk id="45" creationId="{08C9B587-E65E-4B52-B37C-ABEBB6E87928}"/>
          </ac:spMkLst>
        </pc:spChg>
        <pc:graphicFrameChg chg="mod">
          <ac:chgData name="Pratap Rathore" userId="69c245dc-6f59-4ee9-a26f-38104a29370b" providerId="ADAL" clId="{4C7668A7-4E46-4394-8A31-23F9AB900672}" dt="2024-03-30T07:06:00.994" v="5"/>
          <ac:graphicFrameMkLst>
            <pc:docMk/>
            <pc:sldMk cId="606985630" sldId="266"/>
            <ac:graphicFrameMk id="5" creationId="{2AABAB8C-2FEC-80C9-49B7-19D2D72F9A1A}"/>
          </ac:graphicFrameMkLst>
        </pc:graphicFrameChg>
        <pc:picChg chg="add mod">
          <ac:chgData name="Pratap Rathore" userId="69c245dc-6f59-4ee9-a26f-38104a29370b" providerId="ADAL" clId="{4C7668A7-4E46-4394-8A31-23F9AB900672}" dt="2024-03-30T07:23:41.154" v="85" actId="26606"/>
          <ac:picMkLst>
            <pc:docMk/>
            <pc:sldMk cId="606985630" sldId="266"/>
            <ac:picMk id="7" creationId="{C0A8D373-2A0B-7F52-928A-684377ECA608}"/>
          </ac:picMkLst>
        </pc:picChg>
      </pc:sldChg>
      <pc:sldChg chg="addSp delSp modSp new mod setBg">
        <pc:chgData name="Pratap Rathore" userId="69c245dc-6f59-4ee9-a26f-38104a29370b" providerId="ADAL" clId="{4C7668A7-4E46-4394-8A31-23F9AB900672}" dt="2024-03-30T09:40:46.786" v="700" actId="26606"/>
        <pc:sldMkLst>
          <pc:docMk/>
          <pc:sldMk cId="1273141609" sldId="267"/>
        </pc:sldMkLst>
        <pc:spChg chg="mod ord">
          <ac:chgData name="Pratap Rathore" userId="69c245dc-6f59-4ee9-a26f-38104a29370b" providerId="ADAL" clId="{4C7668A7-4E46-4394-8A31-23F9AB900672}" dt="2024-03-30T09:40:46.786" v="700" actId="26606"/>
          <ac:spMkLst>
            <pc:docMk/>
            <pc:sldMk cId="1273141609" sldId="267"/>
            <ac:spMk id="2" creationId="{D1E68FB1-E6CC-2B10-990E-3C6F3E5DAF9D}"/>
          </ac:spMkLst>
        </pc:spChg>
        <pc:spChg chg="del mod">
          <ac:chgData name="Pratap Rathore" userId="69c245dc-6f59-4ee9-a26f-38104a29370b" providerId="ADAL" clId="{4C7668A7-4E46-4394-8A31-23F9AB900672}" dt="2024-03-30T07:34:40.598" v="90"/>
          <ac:spMkLst>
            <pc:docMk/>
            <pc:sldMk cId="1273141609" sldId="267"/>
            <ac:spMk id="3" creationId="{2F6E7A73-98E8-E090-2E10-5D4C6B808128}"/>
          </ac:spMkLst>
        </pc:spChg>
        <pc:spChg chg="mod">
          <ac:chgData name="Pratap Rathore" userId="69c245dc-6f59-4ee9-a26f-38104a29370b" providerId="ADAL" clId="{4C7668A7-4E46-4394-8A31-23F9AB900672}" dt="2024-03-30T09:40:46.786" v="700" actId="26606"/>
          <ac:spMkLst>
            <pc:docMk/>
            <pc:sldMk cId="1273141609" sldId="267"/>
            <ac:spMk id="4" creationId="{44838BBA-AF87-8B7C-D58A-0F7B4BCA8CBE}"/>
          </ac:spMkLst>
        </pc:spChg>
        <pc:spChg chg="add del">
          <ac:chgData name="Pratap Rathore" userId="69c245dc-6f59-4ee9-a26f-38104a29370b" providerId="ADAL" clId="{4C7668A7-4E46-4394-8A31-23F9AB900672}" dt="2024-03-30T07:37:24.576" v="121" actId="26606"/>
          <ac:spMkLst>
            <pc:docMk/>
            <pc:sldMk cId="1273141609" sldId="267"/>
            <ac:spMk id="13" creationId="{2172A0AC-3DCE-4672-BCAF-28FEF91F6020}"/>
          </ac:spMkLst>
        </pc:spChg>
        <pc:spChg chg="add del">
          <ac:chgData name="Pratap Rathore" userId="69c245dc-6f59-4ee9-a26f-38104a29370b" providerId="ADAL" clId="{4C7668A7-4E46-4394-8A31-23F9AB900672}" dt="2024-03-30T07:37:24.576" v="121" actId="26606"/>
          <ac:spMkLst>
            <pc:docMk/>
            <pc:sldMk cId="1273141609" sldId="267"/>
            <ac:spMk id="15" creationId="{AE6F1C77-EDC9-4C5F-8C1C-62DD46BDA3C3}"/>
          </ac:spMkLst>
        </pc:spChg>
        <pc:spChg chg="add del">
          <ac:chgData name="Pratap Rathore" userId="69c245dc-6f59-4ee9-a26f-38104a29370b" providerId="ADAL" clId="{4C7668A7-4E46-4394-8A31-23F9AB900672}" dt="2024-03-30T07:38:23.822" v="126" actId="26606"/>
          <ac:spMkLst>
            <pc:docMk/>
            <pc:sldMk cId="1273141609" sldId="267"/>
            <ac:spMk id="20" creationId="{2172A0AC-3DCE-4672-BCAF-28FEF91F6020}"/>
          </ac:spMkLst>
        </pc:spChg>
        <pc:spChg chg="add del">
          <ac:chgData name="Pratap Rathore" userId="69c245dc-6f59-4ee9-a26f-38104a29370b" providerId="ADAL" clId="{4C7668A7-4E46-4394-8A31-23F9AB900672}" dt="2024-03-30T07:38:23.822" v="126" actId="26606"/>
          <ac:spMkLst>
            <pc:docMk/>
            <pc:sldMk cId="1273141609" sldId="267"/>
            <ac:spMk id="22" creationId="{AE6F1C77-EDC9-4C5F-8C1C-62DD46BDA3C3}"/>
          </ac:spMkLst>
        </pc:spChg>
        <pc:spChg chg="add del">
          <ac:chgData name="Pratap Rathore" userId="69c245dc-6f59-4ee9-a26f-38104a29370b" providerId="ADAL" clId="{4C7668A7-4E46-4394-8A31-23F9AB900672}" dt="2024-03-30T09:40:46.786" v="700" actId="26606"/>
          <ac:spMkLst>
            <pc:docMk/>
            <pc:sldMk cId="1273141609" sldId="267"/>
            <ac:spMk id="27" creationId="{2172A0AC-3DCE-4672-BCAF-28FEF91F6020}"/>
          </ac:spMkLst>
        </pc:spChg>
        <pc:spChg chg="add del">
          <ac:chgData name="Pratap Rathore" userId="69c245dc-6f59-4ee9-a26f-38104a29370b" providerId="ADAL" clId="{4C7668A7-4E46-4394-8A31-23F9AB900672}" dt="2024-03-30T09:40:46.786" v="700" actId="26606"/>
          <ac:spMkLst>
            <pc:docMk/>
            <pc:sldMk cId="1273141609" sldId="267"/>
            <ac:spMk id="29" creationId="{AE6F1C77-EDC9-4C5F-8C1C-62DD46BDA3C3}"/>
          </ac:spMkLst>
        </pc:spChg>
        <pc:spChg chg="add del">
          <ac:chgData name="Pratap Rathore" userId="69c245dc-6f59-4ee9-a26f-38104a29370b" providerId="ADAL" clId="{4C7668A7-4E46-4394-8A31-23F9AB900672}" dt="2024-03-30T09:40:46.786" v="700" actId="26606"/>
          <ac:spMkLst>
            <pc:docMk/>
            <pc:sldMk cId="1273141609" sldId="267"/>
            <ac:spMk id="34" creationId="{EFE6CFD5-509D-42EE-82A6-1E376C36505C}"/>
          </ac:spMkLst>
        </pc:spChg>
        <pc:spChg chg="add del">
          <ac:chgData name="Pratap Rathore" userId="69c245dc-6f59-4ee9-a26f-38104a29370b" providerId="ADAL" clId="{4C7668A7-4E46-4394-8A31-23F9AB900672}" dt="2024-03-30T09:40:46.786" v="700" actId="26606"/>
          <ac:spMkLst>
            <pc:docMk/>
            <pc:sldMk cId="1273141609" sldId="267"/>
            <ac:spMk id="36" creationId="{70A48D59-8581-41F7-B529-F4617FE07A9A}"/>
          </ac:spMkLst>
        </pc:spChg>
        <pc:picChg chg="add mod">
          <ac:chgData name="Pratap Rathore" userId="69c245dc-6f59-4ee9-a26f-38104a29370b" providerId="ADAL" clId="{4C7668A7-4E46-4394-8A31-23F9AB900672}" dt="2024-03-30T09:40:46.786" v="700" actId="26606"/>
          <ac:picMkLst>
            <pc:docMk/>
            <pc:sldMk cId="1273141609" sldId="267"/>
            <ac:picMk id="6" creationId="{78A0C9D9-8138-5672-704A-B9987225DDD8}"/>
          </ac:picMkLst>
        </pc:picChg>
        <pc:picChg chg="add mod ord">
          <ac:chgData name="Pratap Rathore" userId="69c245dc-6f59-4ee9-a26f-38104a29370b" providerId="ADAL" clId="{4C7668A7-4E46-4394-8A31-23F9AB900672}" dt="2024-03-30T09:40:46.786" v="700" actId="26606"/>
          <ac:picMkLst>
            <pc:docMk/>
            <pc:sldMk cId="1273141609" sldId="267"/>
            <ac:picMk id="8" creationId="{6F4333D6-8270-650B-971E-C57D6542B0F7}"/>
          </ac:picMkLst>
        </pc:picChg>
        <pc:cxnChg chg="add del">
          <ac:chgData name="Pratap Rathore" userId="69c245dc-6f59-4ee9-a26f-38104a29370b" providerId="ADAL" clId="{4C7668A7-4E46-4394-8A31-23F9AB900672}" dt="2024-03-30T09:40:46.786" v="700" actId="26606"/>
          <ac:cxnSpMkLst>
            <pc:docMk/>
            <pc:sldMk cId="1273141609" sldId="267"/>
            <ac:cxnSpMk id="38" creationId="{967F2066-0253-4771-A5F6-68111E1FE832}"/>
          </ac:cxnSpMkLst>
        </pc:cxnChg>
      </pc:sldChg>
      <pc:sldChg chg="addSp delSp modSp new mod setBg">
        <pc:chgData name="Pratap Rathore" userId="69c245dc-6f59-4ee9-a26f-38104a29370b" providerId="ADAL" clId="{4C7668A7-4E46-4394-8A31-23F9AB900672}" dt="2024-03-30T09:39:57.821" v="697" actId="255"/>
        <pc:sldMkLst>
          <pc:docMk/>
          <pc:sldMk cId="3445028526" sldId="268"/>
        </pc:sldMkLst>
        <pc:spChg chg="mod">
          <ac:chgData name="Pratap Rathore" userId="69c245dc-6f59-4ee9-a26f-38104a29370b" providerId="ADAL" clId="{4C7668A7-4E46-4394-8A31-23F9AB900672}" dt="2024-03-30T07:44:35.262" v="163" actId="26606"/>
          <ac:spMkLst>
            <pc:docMk/>
            <pc:sldMk cId="3445028526" sldId="268"/>
            <ac:spMk id="2" creationId="{9A0CA644-5753-8829-3B5A-E8A3A0C719A3}"/>
          </ac:spMkLst>
        </pc:spChg>
        <pc:spChg chg="mod ord">
          <ac:chgData name="Pratap Rathore" userId="69c245dc-6f59-4ee9-a26f-38104a29370b" providerId="ADAL" clId="{4C7668A7-4E46-4394-8A31-23F9AB900672}" dt="2024-03-30T07:44:13.046" v="161" actId="26606"/>
          <ac:spMkLst>
            <pc:docMk/>
            <pc:sldMk cId="3445028526" sldId="268"/>
            <ac:spMk id="3" creationId="{90ACBBC7-8492-A936-E10A-F12C3C790350}"/>
          </ac:spMkLst>
        </pc:spChg>
        <pc:spChg chg="mod">
          <ac:chgData name="Pratap Rathore" userId="69c245dc-6f59-4ee9-a26f-38104a29370b" providerId="ADAL" clId="{4C7668A7-4E46-4394-8A31-23F9AB900672}" dt="2024-03-30T09:39:57.821" v="697" actId="255"/>
          <ac:spMkLst>
            <pc:docMk/>
            <pc:sldMk cId="3445028526" sldId="268"/>
            <ac:spMk id="4" creationId="{245C3E80-9EDB-4241-E52C-D6F7DC741578}"/>
          </ac:spMkLst>
        </pc:spChg>
        <pc:spChg chg="add del">
          <ac:chgData name="Pratap Rathore" userId="69c245dc-6f59-4ee9-a26f-38104a29370b" providerId="ADAL" clId="{4C7668A7-4E46-4394-8A31-23F9AB900672}" dt="2024-03-30T07:44:03.731" v="159" actId="26606"/>
          <ac:spMkLst>
            <pc:docMk/>
            <pc:sldMk cId="3445028526" sldId="268"/>
            <ac:spMk id="10" creationId="{9D8233B0-41B5-4D9A-AEEC-13DB66A8C9B5}"/>
          </ac:spMkLst>
        </pc:spChg>
        <pc:spChg chg="add del">
          <ac:chgData name="Pratap Rathore" userId="69c245dc-6f59-4ee9-a26f-38104a29370b" providerId="ADAL" clId="{4C7668A7-4E46-4394-8A31-23F9AB900672}" dt="2024-03-30T07:42:33.545" v="151" actId="26606"/>
          <ac:spMkLst>
            <pc:docMk/>
            <pc:sldMk cId="3445028526" sldId="268"/>
            <ac:spMk id="13" creationId="{BACC6370-2D7E-4714-9D71-7542949D7D5D}"/>
          </ac:spMkLst>
        </pc:spChg>
        <pc:spChg chg="add del">
          <ac:chgData name="Pratap Rathore" userId="69c245dc-6f59-4ee9-a26f-38104a29370b" providerId="ADAL" clId="{4C7668A7-4E46-4394-8A31-23F9AB900672}" dt="2024-03-30T07:44:03.731" v="159" actId="26606"/>
          <ac:spMkLst>
            <pc:docMk/>
            <pc:sldMk cId="3445028526" sldId="268"/>
            <ac:spMk id="14" creationId="{E659831F-0D9A-4C63-9EBB-8435B85A440F}"/>
          </ac:spMkLst>
        </pc:spChg>
        <pc:spChg chg="add del">
          <ac:chgData name="Pratap Rathore" userId="69c245dc-6f59-4ee9-a26f-38104a29370b" providerId="ADAL" clId="{4C7668A7-4E46-4394-8A31-23F9AB900672}" dt="2024-03-30T07:42:33.545" v="151" actId="26606"/>
          <ac:spMkLst>
            <pc:docMk/>
            <pc:sldMk cId="3445028526" sldId="268"/>
            <ac:spMk id="15" creationId="{F68B3F68-107C-434F-AA38-110D5EA91B85}"/>
          </ac:spMkLst>
        </pc:spChg>
        <pc:spChg chg="add del">
          <ac:chgData name="Pratap Rathore" userId="69c245dc-6f59-4ee9-a26f-38104a29370b" providerId="ADAL" clId="{4C7668A7-4E46-4394-8A31-23F9AB900672}" dt="2024-03-30T07:42:33.545" v="151" actId="26606"/>
          <ac:spMkLst>
            <pc:docMk/>
            <pc:sldMk cId="3445028526" sldId="268"/>
            <ac:spMk id="17" creationId="{AAD0DBB9-1A4B-4391-81D4-CB19F9AB918A}"/>
          </ac:spMkLst>
        </pc:spChg>
        <pc:spChg chg="add del">
          <ac:chgData name="Pratap Rathore" userId="69c245dc-6f59-4ee9-a26f-38104a29370b" providerId="ADAL" clId="{4C7668A7-4E46-4394-8A31-23F9AB900672}" dt="2024-03-30T07:44:13.046" v="161" actId="26606"/>
          <ac:spMkLst>
            <pc:docMk/>
            <pc:sldMk cId="3445028526" sldId="268"/>
            <ac:spMk id="18" creationId="{E5F17139-31EE-46AC-B04F-DBBD852DD6CB}"/>
          </ac:spMkLst>
        </pc:spChg>
        <pc:spChg chg="add del">
          <ac:chgData name="Pratap Rathore" userId="69c245dc-6f59-4ee9-a26f-38104a29370b" providerId="ADAL" clId="{4C7668A7-4E46-4394-8A31-23F9AB900672}" dt="2024-03-30T07:42:33.545" v="151" actId="26606"/>
          <ac:spMkLst>
            <pc:docMk/>
            <pc:sldMk cId="3445028526" sldId="268"/>
            <ac:spMk id="19" creationId="{063BBA22-50EA-4C4D-BE05-F1CE4E63AA56}"/>
          </ac:spMkLst>
        </pc:spChg>
        <pc:spChg chg="add del">
          <ac:chgData name="Pratap Rathore" userId="69c245dc-6f59-4ee9-a26f-38104a29370b" providerId="ADAL" clId="{4C7668A7-4E46-4394-8A31-23F9AB900672}" dt="2024-03-30T07:44:13.046" v="161" actId="26606"/>
          <ac:spMkLst>
            <pc:docMk/>
            <pc:sldMk cId="3445028526" sldId="268"/>
            <ac:spMk id="20" creationId="{AAD42DD4-86F6-4FD2-869F-32D35E310CF6}"/>
          </ac:spMkLst>
        </pc:spChg>
        <pc:spChg chg="add del">
          <ac:chgData name="Pratap Rathore" userId="69c245dc-6f59-4ee9-a26f-38104a29370b" providerId="ADAL" clId="{4C7668A7-4E46-4394-8A31-23F9AB900672}" dt="2024-03-30T07:44:13.046" v="161" actId="26606"/>
          <ac:spMkLst>
            <pc:docMk/>
            <pc:sldMk cId="3445028526" sldId="268"/>
            <ac:spMk id="21" creationId="{F213F2CF-C6DF-4CE1-A6F0-E3B1BFBB0B23}"/>
          </ac:spMkLst>
        </pc:spChg>
        <pc:spChg chg="add del">
          <ac:chgData name="Pratap Rathore" userId="69c245dc-6f59-4ee9-a26f-38104a29370b" providerId="ADAL" clId="{4C7668A7-4E46-4394-8A31-23F9AB900672}" dt="2024-03-30T07:44:13.046" v="161" actId="26606"/>
          <ac:spMkLst>
            <pc:docMk/>
            <pc:sldMk cId="3445028526" sldId="268"/>
            <ac:spMk id="22" creationId="{4C36B8C5-0DEB-41B5-911D-572E2E835E3C}"/>
          </ac:spMkLst>
        </pc:spChg>
        <pc:spChg chg="add del">
          <ac:chgData name="Pratap Rathore" userId="69c245dc-6f59-4ee9-a26f-38104a29370b" providerId="ADAL" clId="{4C7668A7-4E46-4394-8A31-23F9AB900672}" dt="2024-03-30T07:44:13.046" v="161" actId="26606"/>
          <ac:spMkLst>
            <pc:docMk/>
            <pc:sldMk cId="3445028526" sldId="268"/>
            <ac:spMk id="23" creationId="{84325C15-4820-4911-B66E-A5F917CFAE58}"/>
          </ac:spMkLst>
        </pc:spChg>
        <pc:spChg chg="add del">
          <ac:chgData name="Pratap Rathore" userId="69c245dc-6f59-4ee9-a26f-38104a29370b" providerId="ADAL" clId="{4C7668A7-4E46-4394-8A31-23F9AB900672}" dt="2024-03-30T07:44:13.046" v="161" actId="26606"/>
          <ac:spMkLst>
            <pc:docMk/>
            <pc:sldMk cId="3445028526" sldId="268"/>
            <ac:spMk id="24" creationId="{B5DC987A-A8C7-4C23-9BF5-33E9F6F21DCB}"/>
          </ac:spMkLst>
        </pc:spChg>
        <pc:spChg chg="add del">
          <ac:chgData name="Pratap Rathore" userId="69c245dc-6f59-4ee9-a26f-38104a29370b" providerId="ADAL" clId="{4C7668A7-4E46-4394-8A31-23F9AB900672}" dt="2024-03-30T07:44:35.262" v="163" actId="26606"/>
          <ac:spMkLst>
            <pc:docMk/>
            <pc:sldMk cId="3445028526" sldId="268"/>
            <ac:spMk id="29" creationId="{2172A0AC-3DCE-4672-BCAF-28FEF91F6020}"/>
          </ac:spMkLst>
        </pc:spChg>
        <pc:spChg chg="add del">
          <ac:chgData name="Pratap Rathore" userId="69c245dc-6f59-4ee9-a26f-38104a29370b" providerId="ADAL" clId="{4C7668A7-4E46-4394-8A31-23F9AB900672}" dt="2024-03-30T07:44:35.262" v="163" actId="26606"/>
          <ac:spMkLst>
            <pc:docMk/>
            <pc:sldMk cId="3445028526" sldId="268"/>
            <ac:spMk id="31" creationId="{AE6F1C77-EDC9-4C5F-8C1C-62DD46BDA3C3}"/>
          </ac:spMkLst>
        </pc:spChg>
        <pc:spChg chg="add">
          <ac:chgData name="Pratap Rathore" userId="69c245dc-6f59-4ee9-a26f-38104a29370b" providerId="ADAL" clId="{4C7668A7-4E46-4394-8A31-23F9AB900672}" dt="2024-03-30T07:44:35.262" v="163" actId="26606"/>
          <ac:spMkLst>
            <pc:docMk/>
            <pc:sldMk cId="3445028526" sldId="268"/>
            <ac:spMk id="36" creationId="{EFE6CFD5-509D-42EE-82A6-1E376C36505C}"/>
          </ac:spMkLst>
        </pc:spChg>
        <pc:spChg chg="add">
          <ac:chgData name="Pratap Rathore" userId="69c245dc-6f59-4ee9-a26f-38104a29370b" providerId="ADAL" clId="{4C7668A7-4E46-4394-8A31-23F9AB900672}" dt="2024-03-30T07:44:35.262" v="163" actId="26606"/>
          <ac:spMkLst>
            <pc:docMk/>
            <pc:sldMk cId="3445028526" sldId="268"/>
            <ac:spMk id="38" creationId="{70A48D59-8581-41F7-B529-F4617FE07A9A}"/>
          </ac:spMkLst>
        </pc:spChg>
        <pc:grpChg chg="add del">
          <ac:chgData name="Pratap Rathore" userId="69c245dc-6f59-4ee9-a26f-38104a29370b" providerId="ADAL" clId="{4C7668A7-4E46-4394-8A31-23F9AB900672}" dt="2024-03-30T07:44:03.731" v="159" actId="26606"/>
          <ac:grpSpMkLst>
            <pc:docMk/>
            <pc:sldMk cId="3445028526" sldId="268"/>
            <ac:grpSpMk id="11" creationId="{28FAF094-D087-493F-8DF9-A486C2D6BBAA}"/>
          </ac:grpSpMkLst>
        </pc:grpChg>
        <pc:picChg chg="add mod ord">
          <ac:chgData name="Pratap Rathore" userId="69c245dc-6f59-4ee9-a26f-38104a29370b" providerId="ADAL" clId="{4C7668A7-4E46-4394-8A31-23F9AB900672}" dt="2024-03-30T07:44:35.262" v="163" actId="26606"/>
          <ac:picMkLst>
            <pc:docMk/>
            <pc:sldMk cId="3445028526" sldId="268"/>
            <ac:picMk id="6" creationId="{A8D331E9-4A14-8F50-614B-4EF8B0AA570E}"/>
          </ac:picMkLst>
        </pc:picChg>
        <pc:picChg chg="add mod ord">
          <ac:chgData name="Pratap Rathore" userId="69c245dc-6f59-4ee9-a26f-38104a29370b" providerId="ADAL" clId="{4C7668A7-4E46-4394-8A31-23F9AB900672}" dt="2024-03-30T07:44:35.262" v="163" actId="26606"/>
          <ac:picMkLst>
            <pc:docMk/>
            <pc:sldMk cId="3445028526" sldId="268"/>
            <ac:picMk id="8" creationId="{ABAF4F80-D3DB-490C-7366-B632D276508F}"/>
          </ac:picMkLst>
        </pc:picChg>
        <pc:cxnChg chg="add">
          <ac:chgData name="Pratap Rathore" userId="69c245dc-6f59-4ee9-a26f-38104a29370b" providerId="ADAL" clId="{4C7668A7-4E46-4394-8A31-23F9AB900672}" dt="2024-03-30T07:44:35.262" v="163" actId="26606"/>
          <ac:cxnSpMkLst>
            <pc:docMk/>
            <pc:sldMk cId="3445028526" sldId="268"/>
            <ac:cxnSpMk id="40" creationId="{967F2066-0253-4771-A5F6-68111E1FE832}"/>
          </ac:cxnSpMkLst>
        </pc:cxnChg>
      </pc:sldChg>
      <pc:sldChg chg="addSp delSp modSp new del mod">
        <pc:chgData name="Pratap Rathore" userId="69c245dc-6f59-4ee9-a26f-38104a29370b" providerId="ADAL" clId="{4C7668A7-4E46-4394-8A31-23F9AB900672}" dt="2024-03-30T08:00:54.952" v="242" actId="2696"/>
        <pc:sldMkLst>
          <pc:docMk/>
          <pc:sldMk cId="2148692480" sldId="269"/>
        </pc:sldMkLst>
        <pc:spChg chg="del mod">
          <ac:chgData name="Pratap Rathore" userId="69c245dc-6f59-4ee9-a26f-38104a29370b" providerId="ADAL" clId="{4C7668A7-4E46-4394-8A31-23F9AB900672}" dt="2024-03-30T07:56:33.301" v="201" actId="21"/>
          <ac:spMkLst>
            <pc:docMk/>
            <pc:sldMk cId="2148692480" sldId="269"/>
            <ac:spMk id="2" creationId="{83D72050-881C-9625-D140-03F7C26232E9}"/>
          </ac:spMkLst>
        </pc:spChg>
        <pc:spChg chg="del mod">
          <ac:chgData name="Pratap Rathore" userId="69c245dc-6f59-4ee9-a26f-38104a29370b" providerId="ADAL" clId="{4C7668A7-4E46-4394-8A31-23F9AB900672}" dt="2024-03-30T07:57:55.248" v="216" actId="21"/>
          <ac:spMkLst>
            <pc:docMk/>
            <pc:sldMk cId="2148692480" sldId="269"/>
            <ac:spMk id="3" creationId="{C0340307-A39F-1668-473A-FE2A0A8B9AB0}"/>
          </ac:spMkLst>
        </pc:spChg>
        <pc:spChg chg="del mod">
          <ac:chgData name="Pratap Rathore" userId="69c245dc-6f59-4ee9-a26f-38104a29370b" providerId="ADAL" clId="{4C7668A7-4E46-4394-8A31-23F9AB900672}" dt="2024-03-30T07:57:00.512" v="207" actId="21"/>
          <ac:spMkLst>
            <pc:docMk/>
            <pc:sldMk cId="2148692480" sldId="269"/>
            <ac:spMk id="4" creationId="{29BFFD85-4CBF-B4A1-2028-4BF47CB04DFA}"/>
          </ac:spMkLst>
        </pc:spChg>
        <pc:spChg chg="add del mod">
          <ac:chgData name="Pratap Rathore" userId="69c245dc-6f59-4ee9-a26f-38104a29370b" providerId="ADAL" clId="{4C7668A7-4E46-4394-8A31-23F9AB900672}" dt="2024-03-30T07:56:47.002" v="204" actId="21"/>
          <ac:spMkLst>
            <pc:docMk/>
            <pc:sldMk cId="2148692480" sldId="269"/>
            <ac:spMk id="10" creationId="{99841475-50CE-EE58-4AEF-3798EE7FB0F5}"/>
          </ac:spMkLst>
        </pc:spChg>
        <pc:spChg chg="add del mod">
          <ac:chgData name="Pratap Rathore" userId="69c245dc-6f59-4ee9-a26f-38104a29370b" providerId="ADAL" clId="{4C7668A7-4E46-4394-8A31-23F9AB900672}" dt="2024-03-30T07:58:32.179" v="224" actId="21"/>
          <ac:spMkLst>
            <pc:docMk/>
            <pc:sldMk cId="2148692480" sldId="269"/>
            <ac:spMk id="11" creationId="{83D72050-881C-9625-D140-03F7C26232E9}"/>
          </ac:spMkLst>
        </pc:spChg>
        <pc:spChg chg="add del mod">
          <ac:chgData name="Pratap Rathore" userId="69c245dc-6f59-4ee9-a26f-38104a29370b" providerId="ADAL" clId="{4C7668A7-4E46-4394-8A31-23F9AB900672}" dt="2024-03-30T07:57:50.975" v="215" actId="21"/>
          <ac:spMkLst>
            <pc:docMk/>
            <pc:sldMk cId="2148692480" sldId="269"/>
            <ac:spMk id="13" creationId="{7E66D2AA-7F93-5011-1909-8BD6480830F4}"/>
          </ac:spMkLst>
        </pc:spChg>
        <pc:spChg chg="add del mod">
          <ac:chgData name="Pratap Rathore" userId="69c245dc-6f59-4ee9-a26f-38104a29370b" providerId="ADAL" clId="{4C7668A7-4E46-4394-8A31-23F9AB900672}" dt="2024-03-30T07:58:38.676" v="225" actId="21"/>
          <ac:spMkLst>
            <pc:docMk/>
            <pc:sldMk cId="2148692480" sldId="269"/>
            <ac:spMk id="14" creationId="{29BFFD85-4CBF-B4A1-2028-4BF47CB04DFA}"/>
          </ac:spMkLst>
        </pc:spChg>
        <pc:picChg chg="add del mod">
          <ac:chgData name="Pratap Rathore" userId="69c245dc-6f59-4ee9-a26f-38104a29370b" providerId="ADAL" clId="{4C7668A7-4E46-4394-8A31-23F9AB900672}" dt="2024-03-30T08:00:35.501" v="236" actId="21"/>
          <ac:picMkLst>
            <pc:docMk/>
            <pc:sldMk cId="2148692480" sldId="269"/>
            <ac:picMk id="6" creationId="{16C3178F-5C0C-9DAB-0729-A72662149E2E}"/>
          </ac:picMkLst>
        </pc:picChg>
        <pc:picChg chg="add del mod">
          <ac:chgData name="Pratap Rathore" userId="69c245dc-6f59-4ee9-a26f-38104a29370b" providerId="ADAL" clId="{4C7668A7-4E46-4394-8A31-23F9AB900672}" dt="2024-03-30T08:00:51.559" v="241" actId="21"/>
          <ac:picMkLst>
            <pc:docMk/>
            <pc:sldMk cId="2148692480" sldId="269"/>
            <ac:picMk id="8" creationId="{06ED6B56-E63D-E917-1BBD-6EAE5EA9C247}"/>
          </ac:picMkLst>
        </pc:picChg>
      </pc:sldChg>
      <pc:sldChg chg="addSp delSp modSp new del mod setBg">
        <pc:chgData name="Pratap Rathore" userId="69c245dc-6f59-4ee9-a26f-38104a29370b" providerId="ADAL" clId="{4C7668A7-4E46-4394-8A31-23F9AB900672}" dt="2024-03-30T08:15:39.332" v="406" actId="2696"/>
        <pc:sldMkLst>
          <pc:docMk/>
          <pc:sldMk cId="3388408018" sldId="270"/>
        </pc:sldMkLst>
        <pc:spChg chg="add del">
          <ac:chgData name="Pratap Rathore" userId="69c245dc-6f59-4ee9-a26f-38104a29370b" providerId="ADAL" clId="{4C7668A7-4E46-4394-8A31-23F9AB900672}" dt="2024-03-30T08:02:25.538" v="256" actId="21"/>
          <ac:spMkLst>
            <pc:docMk/>
            <pc:sldMk cId="3388408018" sldId="270"/>
            <ac:spMk id="2" creationId="{E873E1DB-AADC-884A-FFB5-EE3FF6ADFADA}"/>
          </ac:spMkLst>
        </pc:spChg>
        <pc:spChg chg="add del mod">
          <ac:chgData name="Pratap Rathore" userId="69c245dc-6f59-4ee9-a26f-38104a29370b" providerId="ADAL" clId="{4C7668A7-4E46-4394-8A31-23F9AB900672}" dt="2024-03-30T08:03:09.695" v="265" actId="26606"/>
          <ac:spMkLst>
            <pc:docMk/>
            <pc:sldMk cId="3388408018" sldId="270"/>
            <ac:spMk id="3" creationId="{0C13DF33-52C7-6B45-65E8-51DE9651E029}"/>
          </ac:spMkLst>
        </pc:spChg>
        <pc:spChg chg="mod">
          <ac:chgData name="Pratap Rathore" userId="69c245dc-6f59-4ee9-a26f-38104a29370b" providerId="ADAL" clId="{4C7668A7-4E46-4394-8A31-23F9AB900672}" dt="2024-03-30T08:14:21.038" v="395" actId="21"/>
          <ac:spMkLst>
            <pc:docMk/>
            <pc:sldMk cId="3388408018" sldId="270"/>
            <ac:spMk id="4" creationId="{F91E8C74-2FB8-F486-A1ED-C343A86D9840}"/>
          </ac:spMkLst>
        </pc:spChg>
        <pc:spChg chg="add del">
          <ac:chgData name="Pratap Rathore" userId="69c245dc-6f59-4ee9-a26f-38104a29370b" providerId="ADAL" clId="{4C7668A7-4E46-4394-8A31-23F9AB900672}" dt="2024-03-30T08:01:23.584" v="246" actId="26606"/>
          <ac:spMkLst>
            <pc:docMk/>
            <pc:sldMk cId="3388408018" sldId="270"/>
            <ac:spMk id="13" creationId="{AB8C311F-7253-4AED-9701-7FC0708C41C7}"/>
          </ac:spMkLst>
        </pc:spChg>
        <pc:spChg chg="add del">
          <ac:chgData name="Pratap Rathore" userId="69c245dc-6f59-4ee9-a26f-38104a29370b" providerId="ADAL" clId="{4C7668A7-4E46-4394-8A31-23F9AB900672}" dt="2024-03-30T08:01:23.584" v="246" actId="26606"/>
          <ac:spMkLst>
            <pc:docMk/>
            <pc:sldMk cId="3388408018" sldId="270"/>
            <ac:spMk id="15" creationId="{E2384209-CB15-4CDF-9D31-C44FD9A3F20D}"/>
          </ac:spMkLst>
        </pc:spChg>
        <pc:spChg chg="add del">
          <ac:chgData name="Pratap Rathore" userId="69c245dc-6f59-4ee9-a26f-38104a29370b" providerId="ADAL" clId="{4C7668A7-4E46-4394-8A31-23F9AB900672}" dt="2024-03-30T08:01:23.584" v="246" actId="26606"/>
          <ac:spMkLst>
            <pc:docMk/>
            <pc:sldMk cId="3388408018" sldId="270"/>
            <ac:spMk id="17" creationId="{2633B3B5-CC90-43F0-8714-D31D1F3F0209}"/>
          </ac:spMkLst>
        </pc:spChg>
        <pc:spChg chg="add del">
          <ac:chgData name="Pratap Rathore" userId="69c245dc-6f59-4ee9-a26f-38104a29370b" providerId="ADAL" clId="{4C7668A7-4E46-4394-8A31-23F9AB900672}" dt="2024-03-30T08:01:23.584" v="246" actId="26606"/>
          <ac:spMkLst>
            <pc:docMk/>
            <pc:sldMk cId="3388408018" sldId="270"/>
            <ac:spMk id="19" creationId="{A8D57A06-A426-446D-B02C-A2DC6B62E45E}"/>
          </ac:spMkLst>
        </pc:spChg>
        <pc:graphicFrameChg chg="add del">
          <ac:chgData name="Pratap Rathore" userId="69c245dc-6f59-4ee9-a26f-38104a29370b" providerId="ADAL" clId="{4C7668A7-4E46-4394-8A31-23F9AB900672}" dt="2024-03-30T08:02:46.302" v="260" actId="26606"/>
          <ac:graphicFrameMkLst>
            <pc:docMk/>
            <pc:sldMk cId="3388408018" sldId="270"/>
            <ac:graphicFrameMk id="10" creationId="{CA83FDA3-B834-9CA4-42A8-96184A0CA942}"/>
          </ac:graphicFrameMkLst>
        </pc:graphicFrameChg>
        <pc:graphicFrameChg chg="add del">
          <ac:chgData name="Pratap Rathore" userId="69c245dc-6f59-4ee9-a26f-38104a29370b" providerId="ADAL" clId="{4C7668A7-4E46-4394-8A31-23F9AB900672}" dt="2024-03-30T08:03:07.741" v="262" actId="26606"/>
          <ac:graphicFrameMkLst>
            <pc:docMk/>
            <pc:sldMk cId="3388408018" sldId="270"/>
            <ac:graphicFrameMk id="12" creationId="{A262E7D8-4D22-AF68-3571-81B605D907EF}"/>
          </ac:graphicFrameMkLst>
        </pc:graphicFrameChg>
        <pc:graphicFrameChg chg="add del">
          <ac:chgData name="Pratap Rathore" userId="69c245dc-6f59-4ee9-a26f-38104a29370b" providerId="ADAL" clId="{4C7668A7-4E46-4394-8A31-23F9AB900672}" dt="2024-03-30T08:03:09.525" v="264" actId="26606"/>
          <ac:graphicFrameMkLst>
            <pc:docMk/>
            <pc:sldMk cId="3388408018" sldId="270"/>
            <ac:graphicFrameMk id="14" creationId="{C16E6156-9EE7-7994-7937-A14142C7A808}"/>
          </ac:graphicFrameMkLst>
        </pc:graphicFrameChg>
        <pc:graphicFrameChg chg="add mod modGraphic">
          <ac:chgData name="Pratap Rathore" userId="69c245dc-6f59-4ee9-a26f-38104a29370b" providerId="ADAL" clId="{4C7668A7-4E46-4394-8A31-23F9AB900672}" dt="2024-03-30T08:12:31.155" v="378" actId="26606"/>
          <ac:graphicFrameMkLst>
            <pc:docMk/>
            <pc:sldMk cId="3388408018" sldId="270"/>
            <ac:graphicFrameMk id="16" creationId="{CA83FDA3-B834-9CA4-42A8-96184A0CA942}"/>
          </ac:graphicFrameMkLst>
        </pc:graphicFrameChg>
        <pc:picChg chg="add mod">
          <ac:chgData name="Pratap Rathore" userId="69c245dc-6f59-4ee9-a26f-38104a29370b" providerId="ADAL" clId="{4C7668A7-4E46-4394-8A31-23F9AB900672}" dt="2024-03-30T08:13:02.490" v="382" actId="14100"/>
          <ac:picMkLst>
            <pc:docMk/>
            <pc:sldMk cId="3388408018" sldId="270"/>
            <ac:picMk id="6" creationId="{16C3178F-5C0C-9DAB-0729-A72662149E2E}"/>
          </ac:picMkLst>
        </pc:picChg>
        <pc:picChg chg="add mod">
          <ac:chgData name="Pratap Rathore" userId="69c245dc-6f59-4ee9-a26f-38104a29370b" providerId="ADAL" clId="{4C7668A7-4E46-4394-8A31-23F9AB900672}" dt="2024-03-30T08:13:05.742" v="383" actId="14100"/>
          <ac:picMkLst>
            <pc:docMk/>
            <pc:sldMk cId="3388408018" sldId="270"/>
            <ac:picMk id="8" creationId="{06ED6B56-E63D-E917-1BBD-6EAE5EA9C247}"/>
          </ac:picMkLst>
        </pc:picChg>
      </pc:sldChg>
      <pc:sldChg chg="addSp delSp modSp new mod setBg">
        <pc:chgData name="Pratap Rathore" userId="69c245dc-6f59-4ee9-a26f-38104a29370b" providerId="ADAL" clId="{4C7668A7-4E46-4394-8A31-23F9AB900672}" dt="2024-03-30T09:40:06.988" v="698" actId="1076"/>
        <pc:sldMkLst>
          <pc:docMk/>
          <pc:sldMk cId="584331027" sldId="271"/>
        </pc:sldMkLst>
        <pc:spChg chg="mod ord">
          <ac:chgData name="Pratap Rathore" userId="69c245dc-6f59-4ee9-a26f-38104a29370b" providerId="ADAL" clId="{4C7668A7-4E46-4394-8A31-23F9AB900672}" dt="2024-03-30T09:40:06.988" v="698" actId="1076"/>
          <ac:spMkLst>
            <pc:docMk/>
            <pc:sldMk cId="584331027" sldId="271"/>
            <ac:spMk id="2" creationId="{8272429F-F46D-2041-C674-458AB0ED5E6B}"/>
          </ac:spMkLst>
        </pc:spChg>
        <pc:spChg chg="del">
          <ac:chgData name="Pratap Rathore" userId="69c245dc-6f59-4ee9-a26f-38104a29370b" providerId="ADAL" clId="{4C7668A7-4E46-4394-8A31-23F9AB900672}" dt="2024-03-30T08:13:42.651" v="388"/>
          <ac:spMkLst>
            <pc:docMk/>
            <pc:sldMk cId="584331027" sldId="271"/>
            <ac:spMk id="3" creationId="{6F139C53-2863-E08F-0F60-25120AD89D31}"/>
          </ac:spMkLst>
        </pc:spChg>
        <pc:spChg chg="mod ord">
          <ac:chgData name="Pratap Rathore" userId="69c245dc-6f59-4ee9-a26f-38104a29370b" providerId="ADAL" clId="{4C7668A7-4E46-4394-8A31-23F9AB900672}" dt="2024-03-30T08:17:16.722" v="432" actId="255"/>
          <ac:spMkLst>
            <pc:docMk/>
            <pc:sldMk cId="584331027" sldId="271"/>
            <ac:spMk id="4" creationId="{1342538F-D321-EE48-0690-D69080CE50F7}"/>
          </ac:spMkLst>
        </pc:spChg>
        <pc:spChg chg="add del">
          <ac:chgData name="Pratap Rathore" userId="69c245dc-6f59-4ee9-a26f-38104a29370b" providerId="ADAL" clId="{4C7668A7-4E46-4394-8A31-23F9AB900672}" dt="2024-03-30T08:15:25.537" v="405" actId="26606"/>
          <ac:spMkLst>
            <pc:docMk/>
            <pc:sldMk cId="584331027" sldId="271"/>
            <ac:spMk id="13" creationId="{35C956CA-A8FB-4F91-A258-FBE459CD99FC}"/>
          </ac:spMkLst>
        </pc:spChg>
        <pc:spChg chg="add del">
          <ac:chgData name="Pratap Rathore" userId="69c245dc-6f59-4ee9-a26f-38104a29370b" providerId="ADAL" clId="{4C7668A7-4E46-4394-8A31-23F9AB900672}" dt="2024-03-30T08:15:25.537" v="405" actId="26606"/>
          <ac:spMkLst>
            <pc:docMk/>
            <pc:sldMk cId="584331027" sldId="271"/>
            <ac:spMk id="15" creationId="{70A48D59-8581-41F7-B529-F4617FE07A9A}"/>
          </ac:spMkLst>
        </pc:spChg>
        <pc:spChg chg="add del">
          <ac:chgData name="Pratap Rathore" userId="69c245dc-6f59-4ee9-a26f-38104a29370b" providerId="ADAL" clId="{4C7668A7-4E46-4394-8A31-23F9AB900672}" dt="2024-03-30T08:15:25.522" v="404" actId="26606"/>
          <ac:spMkLst>
            <pc:docMk/>
            <pc:sldMk cId="584331027" sldId="271"/>
            <ac:spMk id="22" creationId="{E8A8EAB8-D2FF-444D-B34B-7D32F106AD0E}"/>
          </ac:spMkLst>
        </pc:spChg>
        <pc:spChg chg="add del">
          <ac:chgData name="Pratap Rathore" userId="69c245dc-6f59-4ee9-a26f-38104a29370b" providerId="ADAL" clId="{4C7668A7-4E46-4394-8A31-23F9AB900672}" dt="2024-03-30T08:16:03.323" v="413" actId="26606"/>
          <ac:spMkLst>
            <pc:docMk/>
            <pc:sldMk cId="584331027" sldId="271"/>
            <ac:spMk id="30" creationId="{C3896A03-3945-419A-B66B-4EE266EDD152}"/>
          </ac:spMkLst>
        </pc:spChg>
        <pc:spChg chg="add del">
          <ac:chgData name="Pratap Rathore" userId="69c245dc-6f59-4ee9-a26f-38104a29370b" providerId="ADAL" clId="{4C7668A7-4E46-4394-8A31-23F9AB900672}" dt="2024-03-30T08:16:03.323" v="413" actId="26606"/>
          <ac:spMkLst>
            <pc:docMk/>
            <pc:sldMk cId="584331027" sldId="271"/>
            <ac:spMk id="31" creationId="{B34F5AD2-EDBD-4BBD-A55C-EAFFD0C7097A}"/>
          </ac:spMkLst>
        </pc:spChg>
        <pc:spChg chg="add del">
          <ac:chgData name="Pratap Rathore" userId="69c245dc-6f59-4ee9-a26f-38104a29370b" providerId="ADAL" clId="{4C7668A7-4E46-4394-8A31-23F9AB900672}" dt="2024-03-30T08:16:03.323" v="413" actId="26606"/>
          <ac:spMkLst>
            <pc:docMk/>
            <pc:sldMk cId="584331027" sldId="271"/>
            <ac:spMk id="32" creationId="{450D3AD2-FA80-415F-A9CE-54D884561CD7}"/>
          </ac:spMkLst>
        </pc:spChg>
        <pc:spChg chg="add del">
          <ac:chgData name="Pratap Rathore" userId="69c245dc-6f59-4ee9-a26f-38104a29370b" providerId="ADAL" clId="{4C7668A7-4E46-4394-8A31-23F9AB900672}" dt="2024-03-30T08:15:53.134" v="408" actId="26606"/>
          <ac:spMkLst>
            <pc:docMk/>
            <pc:sldMk cId="584331027" sldId="271"/>
            <ac:spMk id="37" creationId="{EFE6CFD5-509D-42EE-82A6-1E376C36505C}"/>
          </ac:spMkLst>
        </pc:spChg>
        <pc:spChg chg="add del">
          <ac:chgData name="Pratap Rathore" userId="69c245dc-6f59-4ee9-a26f-38104a29370b" providerId="ADAL" clId="{4C7668A7-4E46-4394-8A31-23F9AB900672}" dt="2024-03-30T08:15:53.134" v="408" actId="26606"/>
          <ac:spMkLst>
            <pc:docMk/>
            <pc:sldMk cId="584331027" sldId="271"/>
            <ac:spMk id="39" creationId="{70A48D59-8581-41F7-B529-F4617FE07A9A}"/>
          </ac:spMkLst>
        </pc:spChg>
        <pc:spChg chg="add del">
          <ac:chgData name="Pratap Rathore" userId="69c245dc-6f59-4ee9-a26f-38104a29370b" providerId="ADAL" clId="{4C7668A7-4E46-4394-8A31-23F9AB900672}" dt="2024-03-30T08:15:59.936" v="410" actId="26606"/>
          <ac:spMkLst>
            <pc:docMk/>
            <pc:sldMk cId="584331027" sldId="271"/>
            <ac:spMk id="44" creationId="{E8A8EAB8-D2FF-444D-B34B-7D32F106AD0E}"/>
          </ac:spMkLst>
        </pc:spChg>
        <pc:spChg chg="add del">
          <ac:chgData name="Pratap Rathore" userId="69c245dc-6f59-4ee9-a26f-38104a29370b" providerId="ADAL" clId="{4C7668A7-4E46-4394-8A31-23F9AB900672}" dt="2024-03-30T08:16:03.323" v="412" actId="26606"/>
          <ac:spMkLst>
            <pc:docMk/>
            <pc:sldMk cId="584331027" sldId="271"/>
            <ac:spMk id="48" creationId="{35C956CA-A8FB-4F91-A258-FBE459CD99FC}"/>
          </ac:spMkLst>
        </pc:spChg>
        <pc:spChg chg="add del">
          <ac:chgData name="Pratap Rathore" userId="69c245dc-6f59-4ee9-a26f-38104a29370b" providerId="ADAL" clId="{4C7668A7-4E46-4394-8A31-23F9AB900672}" dt="2024-03-30T08:16:03.323" v="412" actId="26606"/>
          <ac:spMkLst>
            <pc:docMk/>
            <pc:sldMk cId="584331027" sldId="271"/>
            <ac:spMk id="49" creationId="{70A48D59-8581-41F7-B529-F4617FE07A9A}"/>
          </ac:spMkLst>
        </pc:spChg>
        <pc:spChg chg="add del">
          <ac:chgData name="Pratap Rathore" userId="69c245dc-6f59-4ee9-a26f-38104a29370b" providerId="ADAL" clId="{4C7668A7-4E46-4394-8A31-23F9AB900672}" dt="2024-03-30T08:16:37.014" v="424" actId="26606"/>
          <ac:spMkLst>
            <pc:docMk/>
            <pc:sldMk cId="584331027" sldId="271"/>
            <ac:spMk id="52" creationId="{A7AE9375-4664-4DB2-922D-2782A6E439AC}"/>
          </ac:spMkLst>
        </pc:spChg>
        <pc:spChg chg="add del">
          <ac:chgData name="Pratap Rathore" userId="69c245dc-6f59-4ee9-a26f-38104a29370b" providerId="ADAL" clId="{4C7668A7-4E46-4394-8A31-23F9AB900672}" dt="2024-03-30T08:16:37.014" v="424" actId="26606"/>
          <ac:spMkLst>
            <pc:docMk/>
            <pc:sldMk cId="584331027" sldId="271"/>
            <ac:spMk id="54" creationId="{C87417AF-190E-4D6E-AFA6-7D3E84B0B430}"/>
          </ac:spMkLst>
        </pc:spChg>
        <pc:spChg chg="add del">
          <ac:chgData name="Pratap Rathore" userId="69c245dc-6f59-4ee9-a26f-38104a29370b" providerId="ADAL" clId="{4C7668A7-4E46-4394-8A31-23F9AB900672}" dt="2024-03-30T08:16:37.014" v="424" actId="26606"/>
          <ac:spMkLst>
            <pc:docMk/>
            <pc:sldMk cId="584331027" sldId="271"/>
            <ac:spMk id="55" creationId="{80B30ED8-273E-4C07-8568-2FE5CC5C483D}"/>
          </ac:spMkLst>
        </pc:spChg>
        <pc:spChg chg="add del">
          <ac:chgData name="Pratap Rathore" userId="69c245dc-6f59-4ee9-a26f-38104a29370b" providerId="ADAL" clId="{4C7668A7-4E46-4394-8A31-23F9AB900672}" dt="2024-03-30T08:16:32.826" v="419" actId="26606"/>
          <ac:spMkLst>
            <pc:docMk/>
            <pc:sldMk cId="584331027" sldId="271"/>
            <ac:spMk id="60" creationId="{EFE6CFD5-509D-42EE-82A6-1E376C36505C}"/>
          </ac:spMkLst>
        </pc:spChg>
        <pc:spChg chg="add del">
          <ac:chgData name="Pratap Rathore" userId="69c245dc-6f59-4ee9-a26f-38104a29370b" providerId="ADAL" clId="{4C7668A7-4E46-4394-8A31-23F9AB900672}" dt="2024-03-30T08:16:32.826" v="419" actId="26606"/>
          <ac:spMkLst>
            <pc:docMk/>
            <pc:sldMk cId="584331027" sldId="271"/>
            <ac:spMk id="62" creationId="{70A48D59-8581-41F7-B529-F4617FE07A9A}"/>
          </ac:spMkLst>
        </pc:spChg>
        <pc:spChg chg="add del">
          <ac:chgData name="Pratap Rathore" userId="69c245dc-6f59-4ee9-a26f-38104a29370b" providerId="ADAL" clId="{4C7668A7-4E46-4394-8A31-23F9AB900672}" dt="2024-03-30T08:16:35.759" v="421" actId="26606"/>
          <ac:spMkLst>
            <pc:docMk/>
            <pc:sldMk cId="584331027" sldId="271"/>
            <ac:spMk id="66" creationId="{80B30ED8-273E-4C07-8568-2FE5CC5C483D}"/>
          </ac:spMkLst>
        </pc:spChg>
        <pc:spChg chg="add del">
          <ac:chgData name="Pratap Rathore" userId="69c245dc-6f59-4ee9-a26f-38104a29370b" providerId="ADAL" clId="{4C7668A7-4E46-4394-8A31-23F9AB900672}" dt="2024-03-30T08:16:35.759" v="421" actId="26606"/>
          <ac:spMkLst>
            <pc:docMk/>
            <pc:sldMk cId="584331027" sldId="271"/>
            <ac:spMk id="67" creationId="{A7AE9375-4664-4DB2-922D-2782A6E439AC}"/>
          </ac:spMkLst>
        </pc:spChg>
        <pc:spChg chg="add del">
          <ac:chgData name="Pratap Rathore" userId="69c245dc-6f59-4ee9-a26f-38104a29370b" providerId="ADAL" clId="{4C7668A7-4E46-4394-8A31-23F9AB900672}" dt="2024-03-30T08:16:35.759" v="421" actId="26606"/>
          <ac:spMkLst>
            <pc:docMk/>
            <pc:sldMk cId="584331027" sldId="271"/>
            <ac:spMk id="69" creationId="{C87417AF-190E-4D6E-AFA6-7D3E84B0B430}"/>
          </ac:spMkLst>
        </pc:spChg>
        <pc:spChg chg="add del">
          <ac:chgData name="Pratap Rathore" userId="69c245dc-6f59-4ee9-a26f-38104a29370b" providerId="ADAL" clId="{4C7668A7-4E46-4394-8A31-23F9AB900672}" dt="2024-03-30T08:16:37.014" v="423" actId="26606"/>
          <ac:spMkLst>
            <pc:docMk/>
            <pc:sldMk cId="584331027" sldId="271"/>
            <ac:spMk id="71" creationId="{EFE6CFD5-509D-42EE-82A6-1E376C36505C}"/>
          </ac:spMkLst>
        </pc:spChg>
        <pc:spChg chg="add del">
          <ac:chgData name="Pratap Rathore" userId="69c245dc-6f59-4ee9-a26f-38104a29370b" providerId="ADAL" clId="{4C7668A7-4E46-4394-8A31-23F9AB900672}" dt="2024-03-30T08:16:37.014" v="423" actId="26606"/>
          <ac:spMkLst>
            <pc:docMk/>
            <pc:sldMk cId="584331027" sldId="271"/>
            <ac:spMk id="72" creationId="{70A48D59-8581-41F7-B529-F4617FE07A9A}"/>
          </ac:spMkLst>
        </pc:spChg>
        <pc:spChg chg="add">
          <ac:chgData name="Pratap Rathore" userId="69c245dc-6f59-4ee9-a26f-38104a29370b" providerId="ADAL" clId="{4C7668A7-4E46-4394-8A31-23F9AB900672}" dt="2024-03-30T08:16:37.014" v="424" actId="26606"/>
          <ac:spMkLst>
            <pc:docMk/>
            <pc:sldMk cId="584331027" sldId="271"/>
            <ac:spMk id="75" creationId="{A7AE9375-4664-4DB2-922D-2782A6E439AC}"/>
          </ac:spMkLst>
        </pc:spChg>
        <pc:spChg chg="add">
          <ac:chgData name="Pratap Rathore" userId="69c245dc-6f59-4ee9-a26f-38104a29370b" providerId="ADAL" clId="{4C7668A7-4E46-4394-8A31-23F9AB900672}" dt="2024-03-30T08:16:37.014" v="424" actId="26606"/>
          <ac:spMkLst>
            <pc:docMk/>
            <pc:sldMk cId="584331027" sldId="271"/>
            <ac:spMk id="77" creationId="{C87417AF-190E-4D6E-AFA6-7D3E84B0B430}"/>
          </ac:spMkLst>
        </pc:spChg>
        <pc:spChg chg="add">
          <ac:chgData name="Pratap Rathore" userId="69c245dc-6f59-4ee9-a26f-38104a29370b" providerId="ADAL" clId="{4C7668A7-4E46-4394-8A31-23F9AB900672}" dt="2024-03-30T08:16:37.014" v="424" actId="26606"/>
          <ac:spMkLst>
            <pc:docMk/>
            <pc:sldMk cId="584331027" sldId="271"/>
            <ac:spMk id="78" creationId="{80B30ED8-273E-4C07-8568-2FE5CC5C483D}"/>
          </ac:spMkLst>
        </pc:spChg>
        <pc:picChg chg="add mod ord">
          <ac:chgData name="Pratap Rathore" userId="69c245dc-6f59-4ee9-a26f-38104a29370b" providerId="ADAL" clId="{4C7668A7-4E46-4394-8A31-23F9AB900672}" dt="2024-03-30T08:16:37.014" v="424" actId="26606"/>
          <ac:picMkLst>
            <pc:docMk/>
            <pc:sldMk cId="584331027" sldId="271"/>
            <ac:picMk id="6" creationId="{34B60745-33B3-042A-1713-934EC9B29D89}"/>
          </ac:picMkLst>
        </pc:picChg>
        <pc:picChg chg="add mod ord">
          <ac:chgData name="Pratap Rathore" userId="69c245dc-6f59-4ee9-a26f-38104a29370b" providerId="ADAL" clId="{4C7668A7-4E46-4394-8A31-23F9AB900672}" dt="2024-03-30T08:16:37.014" v="423" actId="26606"/>
          <ac:picMkLst>
            <pc:docMk/>
            <pc:sldMk cId="584331027" sldId="271"/>
            <ac:picMk id="8" creationId="{BA061E02-1253-FD2A-EAEB-BEE05D2573DB}"/>
          </ac:picMkLst>
        </pc:picChg>
        <pc:cxnChg chg="add del">
          <ac:chgData name="Pratap Rathore" userId="69c245dc-6f59-4ee9-a26f-38104a29370b" providerId="ADAL" clId="{4C7668A7-4E46-4394-8A31-23F9AB900672}" dt="2024-03-30T08:15:25.537" v="405" actId="26606"/>
          <ac:cxnSpMkLst>
            <pc:docMk/>
            <pc:sldMk cId="584331027" sldId="271"/>
            <ac:cxnSpMk id="17" creationId="{967F2066-0253-4771-A5F6-68111E1FE832}"/>
          </ac:cxnSpMkLst>
        </pc:cxnChg>
        <pc:cxnChg chg="add del">
          <ac:chgData name="Pratap Rathore" userId="69c245dc-6f59-4ee9-a26f-38104a29370b" providerId="ADAL" clId="{4C7668A7-4E46-4394-8A31-23F9AB900672}" dt="2024-03-30T08:15:25.522" v="404" actId="26606"/>
          <ac:cxnSpMkLst>
            <pc:docMk/>
            <pc:sldMk cId="584331027" sldId="271"/>
            <ac:cxnSpMk id="24" creationId="{EEA38897-7BA3-4408-8083-3235339C4A60}"/>
          </ac:cxnSpMkLst>
        </pc:cxnChg>
        <pc:cxnChg chg="add del">
          <ac:chgData name="Pratap Rathore" userId="69c245dc-6f59-4ee9-a26f-38104a29370b" providerId="ADAL" clId="{4C7668A7-4E46-4394-8A31-23F9AB900672}" dt="2024-03-30T08:15:25.522" v="404" actId="26606"/>
          <ac:cxnSpMkLst>
            <pc:docMk/>
            <pc:sldMk cId="584331027" sldId="271"/>
            <ac:cxnSpMk id="26" creationId="{CA240C79-242E-4918-9F28-B101847D1CC6}"/>
          </ac:cxnSpMkLst>
        </pc:cxnChg>
        <pc:cxnChg chg="add del">
          <ac:chgData name="Pratap Rathore" userId="69c245dc-6f59-4ee9-a26f-38104a29370b" providerId="ADAL" clId="{4C7668A7-4E46-4394-8A31-23F9AB900672}" dt="2024-03-30T08:15:25.522" v="404" actId="26606"/>
          <ac:cxnSpMkLst>
            <pc:docMk/>
            <pc:sldMk cId="584331027" sldId="271"/>
            <ac:cxnSpMk id="28" creationId="{F11AD06B-AB20-4097-8606-5DA00DBACE88}"/>
          </ac:cxnSpMkLst>
        </pc:cxnChg>
        <pc:cxnChg chg="add del">
          <ac:chgData name="Pratap Rathore" userId="69c245dc-6f59-4ee9-a26f-38104a29370b" providerId="ADAL" clId="{4C7668A7-4E46-4394-8A31-23F9AB900672}" dt="2024-03-30T08:15:53.134" v="408" actId="26606"/>
          <ac:cxnSpMkLst>
            <pc:docMk/>
            <pc:sldMk cId="584331027" sldId="271"/>
            <ac:cxnSpMk id="41" creationId="{967F2066-0253-4771-A5F6-68111E1FE832}"/>
          </ac:cxnSpMkLst>
        </pc:cxnChg>
        <pc:cxnChg chg="add del">
          <ac:chgData name="Pratap Rathore" userId="69c245dc-6f59-4ee9-a26f-38104a29370b" providerId="ADAL" clId="{4C7668A7-4E46-4394-8A31-23F9AB900672}" dt="2024-03-30T08:15:59.936" v="410" actId="26606"/>
          <ac:cxnSpMkLst>
            <pc:docMk/>
            <pc:sldMk cId="584331027" sldId="271"/>
            <ac:cxnSpMk id="43" creationId="{F11AD06B-AB20-4097-8606-5DA00DBACE88}"/>
          </ac:cxnSpMkLst>
        </pc:cxnChg>
        <pc:cxnChg chg="add del">
          <ac:chgData name="Pratap Rathore" userId="69c245dc-6f59-4ee9-a26f-38104a29370b" providerId="ADAL" clId="{4C7668A7-4E46-4394-8A31-23F9AB900672}" dt="2024-03-30T08:15:59.936" v="410" actId="26606"/>
          <ac:cxnSpMkLst>
            <pc:docMk/>
            <pc:sldMk cId="584331027" sldId="271"/>
            <ac:cxnSpMk id="45" creationId="{EEA38897-7BA3-4408-8083-3235339C4A60}"/>
          </ac:cxnSpMkLst>
        </pc:cxnChg>
        <pc:cxnChg chg="add del">
          <ac:chgData name="Pratap Rathore" userId="69c245dc-6f59-4ee9-a26f-38104a29370b" providerId="ADAL" clId="{4C7668A7-4E46-4394-8A31-23F9AB900672}" dt="2024-03-30T08:15:59.936" v="410" actId="26606"/>
          <ac:cxnSpMkLst>
            <pc:docMk/>
            <pc:sldMk cId="584331027" sldId="271"/>
            <ac:cxnSpMk id="46" creationId="{CA240C79-242E-4918-9F28-B101847D1CC6}"/>
          </ac:cxnSpMkLst>
        </pc:cxnChg>
        <pc:cxnChg chg="add del">
          <ac:chgData name="Pratap Rathore" userId="69c245dc-6f59-4ee9-a26f-38104a29370b" providerId="ADAL" clId="{4C7668A7-4E46-4394-8A31-23F9AB900672}" dt="2024-03-30T08:16:03.323" v="412" actId="26606"/>
          <ac:cxnSpMkLst>
            <pc:docMk/>
            <pc:sldMk cId="584331027" sldId="271"/>
            <ac:cxnSpMk id="50" creationId="{967F2066-0253-4771-A5F6-68111E1FE832}"/>
          </ac:cxnSpMkLst>
        </pc:cxnChg>
        <pc:cxnChg chg="add del">
          <ac:chgData name="Pratap Rathore" userId="69c245dc-6f59-4ee9-a26f-38104a29370b" providerId="ADAL" clId="{4C7668A7-4E46-4394-8A31-23F9AB900672}" dt="2024-03-30T08:16:37.014" v="424" actId="26606"/>
          <ac:cxnSpMkLst>
            <pc:docMk/>
            <pc:sldMk cId="584331027" sldId="271"/>
            <ac:cxnSpMk id="53" creationId="{EE504C98-6397-41C1-A8D8-2D9C4ED307E0}"/>
          </ac:cxnSpMkLst>
        </pc:cxnChg>
        <pc:cxnChg chg="add del">
          <ac:chgData name="Pratap Rathore" userId="69c245dc-6f59-4ee9-a26f-38104a29370b" providerId="ADAL" clId="{4C7668A7-4E46-4394-8A31-23F9AB900672}" dt="2024-03-30T08:16:32.826" v="419" actId="26606"/>
          <ac:cxnSpMkLst>
            <pc:docMk/>
            <pc:sldMk cId="584331027" sldId="271"/>
            <ac:cxnSpMk id="64" creationId="{967F2066-0253-4771-A5F6-68111E1FE832}"/>
          </ac:cxnSpMkLst>
        </pc:cxnChg>
        <pc:cxnChg chg="add del">
          <ac:chgData name="Pratap Rathore" userId="69c245dc-6f59-4ee9-a26f-38104a29370b" providerId="ADAL" clId="{4C7668A7-4E46-4394-8A31-23F9AB900672}" dt="2024-03-30T08:16:35.759" v="421" actId="26606"/>
          <ac:cxnSpMkLst>
            <pc:docMk/>
            <pc:sldMk cId="584331027" sldId="271"/>
            <ac:cxnSpMk id="68" creationId="{EE504C98-6397-41C1-A8D8-2D9C4ED307E0}"/>
          </ac:cxnSpMkLst>
        </pc:cxnChg>
        <pc:cxnChg chg="add del">
          <ac:chgData name="Pratap Rathore" userId="69c245dc-6f59-4ee9-a26f-38104a29370b" providerId="ADAL" clId="{4C7668A7-4E46-4394-8A31-23F9AB900672}" dt="2024-03-30T08:16:37.014" v="423" actId="26606"/>
          <ac:cxnSpMkLst>
            <pc:docMk/>
            <pc:sldMk cId="584331027" sldId="271"/>
            <ac:cxnSpMk id="73" creationId="{967F2066-0253-4771-A5F6-68111E1FE832}"/>
          </ac:cxnSpMkLst>
        </pc:cxnChg>
        <pc:cxnChg chg="add">
          <ac:chgData name="Pratap Rathore" userId="69c245dc-6f59-4ee9-a26f-38104a29370b" providerId="ADAL" clId="{4C7668A7-4E46-4394-8A31-23F9AB900672}" dt="2024-03-30T08:16:37.014" v="424" actId="26606"/>
          <ac:cxnSpMkLst>
            <pc:docMk/>
            <pc:sldMk cId="584331027" sldId="271"/>
            <ac:cxnSpMk id="76" creationId="{EE504C98-6397-41C1-A8D8-2D9C4ED307E0}"/>
          </ac:cxnSpMkLst>
        </pc:cxnChg>
      </pc:sldChg>
      <pc:sldChg chg="addSp delSp modSp new del mod setBg">
        <pc:chgData name="Pratap Rathore" userId="69c245dc-6f59-4ee9-a26f-38104a29370b" providerId="ADAL" clId="{4C7668A7-4E46-4394-8A31-23F9AB900672}" dt="2024-03-30T10:03:57.400" v="852" actId="2696"/>
        <pc:sldMkLst>
          <pc:docMk/>
          <pc:sldMk cId="1956745611" sldId="272"/>
        </pc:sldMkLst>
        <pc:spChg chg="mod ord">
          <ac:chgData name="Pratap Rathore" userId="69c245dc-6f59-4ee9-a26f-38104a29370b" providerId="ADAL" clId="{4C7668A7-4E46-4394-8A31-23F9AB900672}" dt="2024-03-30T09:58:24.555" v="803" actId="26606"/>
          <ac:spMkLst>
            <pc:docMk/>
            <pc:sldMk cId="1956745611" sldId="272"/>
            <ac:spMk id="2" creationId="{027C42BE-D8B7-1BC0-900E-47751F472A66}"/>
          </ac:spMkLst>
        </pc:spChg>
        <pc:spChg chg="del">
          <ac:chgData name="Pratap Rathore" userId="69c245dc-6f59-4ee9-a26f-38104a29370b" providerId="ADAL" clId="{4C7668A7-4E46-4394-8A31-23F9AB900672}" dt="2024-03-30T08:32:29.504" v="442"/>
          <ac:spMkLst>
            <pc:docMk/>
            <pc:sldMk cId="1956745611" sldId="272"/>
            <ac:spMk id="3" creationId="{6E0CF20E-E6E9-5B29-3EF5-9B14260B9DD4}"/>
          </ac:spMkLst>
        </pc:spChg>
        <pc:spChg chg="del mod ord">
          <ac:chgData name="Pratap Rathore" userId="69c245dc-6f59-4ee9-a26f-38104a29370b" providerId="ADAL" clId="{4C7668A7-4E46-4394-8A31-23F9AB900672}" dt="2024-03-30T09:28:38.133" v="583" actId="21"/>
          <ac:spMkLst>
            <pc:docMk/>
            <pc:sldMk cId="1956745611" sldId="272"/>
            <ac:spMk id="4" creationId="{5E76B317-9AB2-6645-59AB-F60475475A86}"/>
          </ac:spMkLst>
        </pc:spChg>
        <pc:spChg chg="add">
          <ac:chgData name="Pratap Rathore" userId="69c245dc-6f59-4ee9-a26f-38104a29370b" providerId="ADAL" clId="{4C7668A7-4E46-4394-8A31-23F9AB900672}" dt="2024-03-30T09:24:45.275" v="540"/>
          <ac:spMkLst>
            <pc:docMk/>
            <pc:sldMk cId="1956745611" sldId="272"/>
            <ac:spMk id="13" creationId="{A3319EA4-B852-1CB8-EBB9-85593BDBA694}"/>
          </ac:spMkLst>
        </pc:spChg>
        <pc:spChg chg="add">
          <ac:chgData name="Pratap Rathore" userId="69c245dc-6f59-4ee9-a26f-38104a29370b" providerId="ADAL" clId="{4C7668A7-4E46-4394-8A31-23F9AB900672}" dt="2024-03-30T09:24:45.275" v="540"/>
          <ac:spMkLst>
            <pc:docMk/>
            <pc:sldMk cId="1956745611" sldId="272"/>
            <ac:spMk id="14" creationId="{FA72B6AF-B4A2-7994-AC12-D0DAC0F583E4}"/>
          </ac:spMkLst>
        </pc:spChg>
        <pc:spChg chg="add del">
          <ac:chgData name="Pratap Rathore" userId="69c245dc-6f59-4ee9-a26f-38104a29370b" providerId="ADAL" clId="{4C7668A7-4E46-4394-8A31-23F9AB900672}" dt="2024-03-30T08:35:36.534" v="463" actId="26606"/>
          <ac:spMkLst>
            <pc:docMk/>
            <pc:sldMk cId="1956745611" sldId="272"/>
            <ac:spMk id="15" creationId="{93B08880-F4DE-42E0-AE26-F56F56349643}"/>
          </ac:spMkLst>
        </pc:spChg>
        <pc:spChg chg="add del mod">
          <ac:chgData name="Pratap Rathore" userId="69c245dc-6f59-4ee9-a26f-38104a29370b" providerId="ADAL" clId="{4C7668A7-4E46-4394-8A31-23F9AB900672}" dt="2024-03-30T09:25:55.244" v="557"/>
          <ac:spMkLst>
            <pc:docMk/>
            <pc:sldMk cId="1956745611" sldId="272"/>
            <ac:spMk id="16" creationId="{7566C899-760E-B3E5-F45F-85F0B4453CE7}"/>
          </ac:spMkLst>
        </pc:spChg>
        <pc:spChg chg="add del">
          <ac:chgData name="Pratap Rathore" userId="69c245dc-6f59-4ee9-a26f-38104a29370b" providerId="ADAL" clId="{4C7668A7-4E46-4394-8A31-23F9AB900672}" dt="2024-03-30T08:35:36.534" v="463" actId="26606"/>
          <ac:spMkLst>
            <pc:docMk/>
            <pc:sldMk cId="1956745611" sldId="272"/>
            <ac:spMk id="17" creationId="{8A2A689E-17C0-4832-920D-11B3E03EE987}"/>
          </ac:spMkLst>
        </pc:spChg>
        <pc:spChg chg="add mod ord">
          <ac:chgData name="Pratap Rathore" userId="69c245dc-6f59-4ee9-a26f-38104a29370b" providerId="ADAL" clId="{4C7668A7-4E46-4394-8A31-23F9AB900672}" dt="2024-03-30T09:33:10.973" v="652" actId="26606"/>
          <ac:spMkLst>
            <pc:docMk/>
            <pc:sldMk cId="1956745611" sldId="272"/>
            <ac:spMk id="18" creationId="{61115C9F-2D29-5952-5A10-9F0BE059123E}"/>
          </ac:spMkLst>
        </pc:spChg>
        <pc:spChg chg="add mod ord">
          <ac:chgData name="Pratap Rathore" userId="69c245dc-6f59-4ee9-a26f-38104a29370b" providerId="ADAL" clId="{4C7668A7-4E46-4394-8A31-23F9AB900672}" dt="2024-03-30T09:58:24.555" v="803" actId="26606"/>
          <ac:spMkLst>
            <pc:docMk/>
            <pc:sldMk cId="1956745611" sldId="272"/>
            <ac:spMk id="25" creationId="{3D1DD6AD-E80D-3A71-9780-91044FCFB6EE}"/>
          </ac:spMkLst>
        </pc:spChg>
        <pc:spChg chg="add del">
          <ac:chgData name="Pratap Rathore" userId="69c245dc-6f59-4ee9-a26f-38104a29370b" providerId="ADAL" clId="{4C7668A7-4E46-4394-8A31-23F9AB900672}" dt="2024-03-30T08:35:36.518" v="462" actId="26606"/>
          <ac:spMkLst>
            <pc:docMk/>
            <pc:sldMk cId="1956745611" sldId="272"/>
            <ac:spMk id="26" creationId="{C3896A03-3945-419A-B66B-4EE266EDD152}"/>
          </ac:spMkLst>
        </pc:spChg>
        <pc:spChg chg="add del mod">
          <ac:chgData name="Pratap Rathore" userId="69c245dc-6f59-4ee9-a26f-38104a29370b" providerId="ADAL" clId="{4C7668A7-4E46-4394-8A31-23F9AB900672}" dt="2024-03-30T09:33:10.973" v="652" actId="26606"/>
          <ac:spMkLst>
            <pc:docMk/>
            <pc:sldMk cId="1956745611" sldId="272"/>
            <ac:spMk id="27" creationId="{5E76B317-9AB2-6645-59AB-F60475475A86}"/>
          </ac:spMkLst>
        </pc:spChg>
        <pc:spChg chg="add del">
          <ac:chgData name="Pratap Rathore" userId="69c245dc-6f59-4ee9-a26f-38104a29370b" providerId="ADAL" clId="{4C7668A7-4E46-4394-8A31-23F9AB900672}" dt="2024-03-30T08:35:36.518" v="462" actId="26606"/>
          <ac:spMkLst>
            <pc:docMk/>
            <pc:sldMk cId="1956745611" sldId="272"/>
            <ac:spMk id="28" creationId="{B34F5AD2-EDBD-4BBD-A55C-EAFFD0C7097A}"/>
          </ac:spMkLst>
        </pc:spChg>
        <pc:spChg chg="add del">
          <ac:chgData name="Pratap Rathore" userId="69c245dc-6f59-4ee9-a26f-38104a29370b" providerId="ADAL" clId="{4C7668A7-4E46-4394-8A31-23F9AB900672}" dt="2024-03-30T08:35:36.518" v="462" actId="26606"/>
          <ac:spMkLst>
            <pc:docMk/>
            <pc:sldMk cId="1956745611" sldId="272"/>
            <ac:spMk id="30" creationId="{450D3AD2-FA80-415F-A9CE-54D884561CD7}"/>
          </ac:spMkLst>
        </pc:spChg>
        <pc:spChg chg="add del">
          <ac:chgData name="Pratap Rathore" userId="69c245dc-6f59-4ee9-a26f-38104a29370b" providerId="ADAL" clId="{4C7668A7-4E46-4394-8A31-23F9AB900672}" dt="2024-03-30T08:44:10.448" v="476" actId="26606"/>
          <ac:spMkLst>
            <pc:docMk/>
            <pc:sldMk cId="1956745611" sldId="272"/>
            <ac:spMk id="33" creationId="{93B08880-F4DE-42E0-AE26-F56F56349643}"/>
          </ac:spMkLst>
        </pc:spChg>
        <pc:spChg chg="add del">
          <ac:chgData name="Pratap Rathore" userId="69c245dc-6f59-4ee9-a26f-38104a29370b" providerId="ADAL" clId="{4C7668A7-4E46-4394-8A31-23F9AB900672}" dt="2024-03-30T08:44:10.448" v="476" actId="26606"/>
          <ac:spMkLst>
            <pc:docMk/>
            <pc:sldMk cId="1956745611" sldId="272"/>
            <ac:spMk id="34" creationId="{8A2A689E-17C0-4832-920D-11B3E03EE987}"/>
          </ac:spMkLst>
        </pc:spChg>
        <pc:spChg chg="add del mod">
          <ac:chgData name="Pratap Rathore" userId="69c245dc-6f59-4ee9-a26f-38104a29370b" providerId="ADAL" clId="{4C7668A7-4E46-4394-8A31-23F9AB900672}" dt="2024-03-30T09:30:38.118" v="625" actId="21"/>
          <ac:spMkLst>
            <pc:docMk/>
            <pc:sldMk cId="1956745611" sldId="272"/>
            <ac:spMk id="36" creationId="{2872EAB0-BC6D-411B-3BC9-106BA703B9C0}"/>
          </ac:spMkLst>
        </pc:spChg>
        <pc:spChg chg="add del">
          <ac:chgData name="Pratap Rathore" userId="69c245dc-6f59-4ee9-a26f-38104a29370b" providerId="ADAL" clId="{4C7668A7-4E46-4394-8A31-23F9AB900672}" dt="2024-03-30T09:26:06.082" v="558" actId="26606"/>
          <ac:spMkLst>
            <pc:docMk/>
            <pc:sldMk cId="1956745611" sldId="272"/>
            <ac:spMk id="40" creationId="{E8A8EAB8-D2FF-444D-B34B-7D32F106AD0E}"/>
          </ac:spMkLst>
        </pc:spChg>
        <pc:spChg chg="add del">
          <ac:chgData name="Pratap Rathore" userId="69c245dc-6f59-4ee9-a26f-38104a29370b" providerId="ADAL" clId="{4C7668A7-4E46-4394-8A31-23F9AB900672}" dt="2024-03-30T09:26:06.082" v="558" actId="26606"/>
          <ac:spMkLst>
            <pc:docMk/>
            <pc:sldMk cId="1956745611" sldId="272"/>
            <ac:spMk id="42" creationId="{9DD005C1-8C51-42D6-9BEE-B9B83849743D}"/>
          </ac:spMkLst>
        </pc:spChg>
        <pc:spChg chg="add del">
          <ac:chgData name="Pratap Rathore" userId="69c245dc-6f59-4ee9-a26f-38104a29370b" providerId="ADAL" clId="{4C7668A7-4E46-4394-8A31-23F9AB900672}" dt="2024-03-30T09:26:06.082" v="558" actId="26606"/>
          <ac:spMkLst>
            <pc:docMk/>
            <pc:sldMk cId="1956745611" sldId="272"/>
            <ac:spMk id="44" creationId="{C61F2F60-14E3-4196-B7CE-175E46F04481}"/>
          </ac:spMkLst>
        </pc:spChg>
        <pc:spChg chg="add del">
          <ac:chgData name="Pratap Rathore" userId="69c245dc-6f59-4ee9-a26f-38104a29370b" providerId="ADAL" clId="{4C7668A7-4E46-4394-8A31-23F9AB900672}" dt="2024-03-30T09:28:10.439" v="578" actId="26606"/>
          <ac:spMkLst>
            <pc:docMk/>
            <pc:sldMk cId="1956745611" sldId="272"/>
            <ac:spMk id="49" creationId="{B95B9BA8-1D69-4796-85F5-B6D0BD52354B}"/>
          </ac:spMkLst>
        </pc:spChg>
        <pc:spChg chg="add del">
          <ac:chgData name="Pratap Rathore" userId="69c245dc-6f59-4ee9-a26f-38104a29370b" providerId="ADAL" clId="{4C7668A7-4E46-4394-8A31-23F9AB900672}" dt="2024-03-30T09:33:10.973" v="652" actId="26606"/>
          <ac:spMkLst>
            <pc:docMk/>
            <pc:sldMk cId="1956745611" sldId="272"/>
            <ac:spMk id="54" creationId="{A7AE9375-4664-4DB2-922D-2782A6E439AC}"/>
          </ac:spMkLst>
        </pc:spChg>
        <pc:spChg chg="add del">
          <ac:chgData name="Pratap Rathore" userId="69c245dc-6f59-4ee9-a26f-38104a29370b" providerId="ADAL" clId="{4C7668A7-4E46-4394-8A31-23F9AB900672}" dt="2024-03-30T09:30:25.276" v="611" actId="26606"/>
          <ac:spMkLst>
            <pc:docMk/>
            <pc:sldMk cId="1956745611" sldId="272"/>
            <ac:spMk id="61" creationId="{B95B9BA8-1D69-4796-85F5-B6D0BD52354B}"/>
          </ac:spMkLst>
        </pc:spChg>
        <pc:spChg chg="add del">
          <ac:chgData name="Pratap Rathore" userId="69c245dc-6f59-4ee9-a26f-38104a29370b" providerId="ADAL" clId="{4C7668A7-4E46-4394-8A31-23F9AB900672}" dt="2024-03-30T09:29:34.266" v="594" actId="26606"/>
          <ac:spMkLst>
            <pc:docMk/>
            <pc:sldMk cId="1956745611" sldId="272"/>
            <ac:spMk id="63" creationId="{E8A8EAB8-D2FF-444D-B34B-7D32F106AD0E}"/>
          </ac:spMkLst>
        </pc:spChg>
        <pc:spChg chg="add del">
          <ac:chgData name="Pratap Rathore" userId="69c245dc-6f59-4ee9-a26f-38104a29370b" providerId="ADAL" clId="{4C7668A7-4E46-4394-8A31-23F9AB900672}" dt="2024-03-30T09:33:49.100" v="658" actId="26606"/>
          <ac:spMkLst>
            <pc:docMk/>
            <pc:sldMk cId="1956745611" sldId="272"/>
            <ac:spMk id="64" creationId="{35C956CA-A8FB-4F91-A258-FBE459CD99FC}"/>
          </ac:spMkLst>
        </pc:spChg>
        <pc:spChg chg="add del">
          <ac:chgData name="Pratap Rathore" userId="69c245dc-6f59-4ee9-a26f-38104a29370b" providerId="ADAL" clId="{4C7668A7-4E46-4394-8A31-23F9AB900672}" dt="2024-03-30T09:29:34.266" v="594" actId="26606"/>
          <ac:spMkLst>
            <pc:docMk/>
            <pc:sldMk cId="1956745611" sldId="272"/>
            <ac:spMk id="65" creationId="{9DD005C1-8C51-42D6-9BEE-B9B83849743D}"/>
          </ac:spMkLst>
        </pc:spChg>
        <pc:spChg chg="add del">
          <ac:chgData name="Pratap Rathore" userId="69c245dc-6f59-4ee9-a26f-38104a29370b" providerId="ADAL" clId="{4C7668A7-4E46-4394-8A31-23F9AB900672}" dt="2024-03-30T09:33:49.100" v="658" actId="26606"/>
          <ac:spMkLst>
            <pc:docMk/>
            <pc:sldMk cId="1956745611" sldId="272"/>
            <ac:spMk id="66" creationId="{70A48D59-8581-41F7-B529-F4617FE07A9A}"/>
          </ac:spMkLst>
        </pc:spChg>
        <pc:spChg chg="add del">
          <ac:chgData name="Pratap Rathore" userId="69c245dc-6f59-4ee9-a26f-38104a29370b" providerId="ADAL" clId="{4C7668A7-4E46-4394-8A31-23F9AB900672}" dt="2024-03-30T09:29:34.266" v="594" actId="26606"/>
          <ac:spMkLst>
            <pc:docMk/>
            <pc:sldMk cId="1956745611" sldId="272"/>
            <ac:spMk id="67" creationId="{C61F2F60-14E3-4196-B7CE-175E46F04481}"/>
          </ac:spMkLst>
        </pc:spChg>
        <pc:spChg chg="add del">
          <ac:chgData name="Pratap Rathore" userId="69c245dc-6f59-4ee9-a26f-38104a29370b" providerId="ADAL" clId="{4C7668A7-4E46-4394-8A31-23F9AB900672}" dt="2024-03-30T09:30:48.573" v="628" actId="26606"/>
          <ac:spMkLst>
            <pc:docMk/>
            <pc:sldMk cId="1956745611" sldId="272"/>
            <ac:spMk id="68" creationId="{5A0118C5-4F8D-4CF4-BADD-53FEACC6C42A}"/>
          </ac:spMkLst>
        </pc:spChg>
        <pc:spChg chg="add del">
          <ac:chgData name="Pratap Rathore" userId="69c245dc-6f59-4ee9-a26f-38104a29370b" providerId="ADAL" clId="{4C7668A7-4E46-4394-8A31-23F9AB900672}" dt="2024-03-30T09:30:09.016" v="609" actId="26606"/>
          <ac:spMkLst>
            <pc:docMk/>
            <pc:sldMk cId="1956745611" sldId="272"/>
            <ac:spMk id="69" creationId="{A7AE9375-4664-4DB2-922D-2782A6E439AC}"/>
          </ac:spMkLst>
        </pc:spChg>
        <pc:spChg chg="add del">
          <ac:chgData name="Pratap Rathore" userId="69c245dc-6f59-4ee9-a26f-38104a29370b" providerId="ADAL" clId="{4C7668A7-4E46-4394-8A31-23F9AB900672}" dt="2024-03-30T09:34:30.585" v="666" actId="26606"/>
          <ac:spMkLst>
            <pc:docMk/>
            <pc:sldMk cId="1956745611" sldId="272"/>
            <ac:spMk id="77" creationId="{A7AE9375-4664-4DB2-922D-2782A6E439AC}"/>
          </ac:spMkLst>
        </pc:spChg>
        <pc:spChg chg="add del">
          <ac:chgData name="Pratap Rathore" userId="69c245dc-6f59-4ee9-a26f-38104a29370b" providerId="ADAL" clId="{4C7668A7-4E46-4394-8A31-23F9AB900672}" dt="2024-03-30T09:34:30.585" v="666" actId="26606"/>
          <ac:spMkLst>
            <pc:docMk/>
            <pc:sldMk cId="1956745611" sldId="272"/>
            <ac:spMk id="81" creationId="{C87417AF-190E-4D6E-AFA6-7D3E84B0B430}"/>
          </ac:spMkLst>
        </pc:spChg>
        <pc:spChg chg="add del">
          <ac:chgData name="Pratap Rathore" userId="69c245dc-6f59-4ee9-a26f-38104a29370b" providerId="ADAL" clId="{4C7668A7-4E46-4394-8A31-23F9AB900672}" dt="2024-03-30T09:34:30.585" v="666" actId="26606"/>
          <ac:spMkLst>
            <pc:docMk/>
            <pc:sldMk cId="1956745611" sldId="272"/>
            <ac:spMk id="83" creationId="{80B30ED8-273E-4C07-8568-2FE5CC5C483D}"/>
          </ac:spMkLst>
        </pc:spChg>
        <pc:spChg chg="add del">
          <ac:chgData name="Pratap Rathore" userId="69c245dc-6f59-4ee9-a26f-38104a29370b" providerId="ADAL" clId="{4C7668A7-4E46-4394-8A31-23F9AB900672}" dt="2024-03-30T09:35:13.570" v="676" actId="26606"/>
          <ac:spMkLst>
            <pc:docMk/>
            <pc:sldMk cId="1956745611" sldId="272"/>
            <ac:spMk id="88" creationId="{EFE6CFD5-509D-42EE-82A6-1E376C36505C}"/>
          </ac:spMkLst>
        </pc:spChg>
        <pc:spChg chg="add del">
          <ac:chgData name="Pratap Rathore" userId="69c245dc-6f59-4ee9-a26f-38104a29370b" providerId="ADAL" clId="{4C7668A7-4E46-4394-8A31-23F9AB900672}" dt="2024-03-30T09:35:13.570" v="676" actId="26606"/>
          <ac:spMkLst>
            <pc:docMk/>
            <pc:sldMk cId="1956745611" sldId="272"/>
            <ac:spMk id="90" creationId="{70A48D59-8581-41F7-B529-F4617FE07A9A}"/>
          </ac:spMkLst>
        </pc:spChg>
        <pc:spChg chg="add del">
          <ac:chgData name="Pratap Rathore" userId="69c245dc-6f59-4ee9-a26f-38104a29370b" providerId="ADAL" clId="{4C7668A7-4E46-4394-8A31-23F9AB900672}" dt="2024-03-30T09:34:44.412" v="670" actId="26606"/>
          <ac:spMkLst>
            <pc:docMk/>
            <pc:sldMk cId="1956745611" sldId="272"/>
            <ac:spMk id="97" creationId="{EFE6CFD5-509D-42EE-82A6-1E376C36505C}"/>
          </ac:spMkLst>
        </pc:spChg>
        <pc:spChg chg="add del">
          <ac:chgData name="Pratap Rathore" userId="69c245dc-6f59-4ee9-a26f-38104a29370b" providerId="ADAL" clId="{4C7668A7-4E46-4394-8A31-23F9AB900672}" dt="2024-03-30T09:34:44.412" v="670" actId="26606"/>
          <ac:spMkLst>
            <pc:docMk/>
            <pc:sldMk cId="1956745611" sldId="272"/>
            <ac:spMk id="99" creationId="{70A48D59-8581-41F7-B529-F4617FE07A9A}"/>
          </ac:spMkLst>
        </pc:spChg>
        <pc:spChg chg="add del">
          <ac:chgData name="Pratap Rathore" userId="69c245dc-6f59-4ee9-a26f-38104a29370b" providerId="ADAL" clId="{4C7668A7-4E46-4394-8A31-23F9AB900672}" dt="2024-03-30T09:34:58.859" v="672" actId="26606"/>
          <ac:spMkLst>
            <pc:docMk/>
            <pc:sldMk cId="1956745611" sldId="272"/>
            <ac:spMk id="103" creationId="{35C956CA-A8FB-4F91-A258-FBE459CD99FC}"/>
          </ac:spMkLst>
        </pc:spChg>
        <pc:spChg chg="add del">
          <ac:chgData name="Pratap Rathore" userId="69c245dc-6f59-4ee9-a26f-38104a29370b" providerId="ADAL" clId="{4C7668A7-4E46-4394-8A31-23F9AB900672}" dt="2024-03-30T09:34:58.859" v="672" actId="26606"/>
          <ac:spMkLst>
            <pc:docMk/>
            <pc:sldMk cId="1956745611" sldId="272"/>
            <ac:spMk id="104" creationId="{70A48D59-8581-41F7-B529-F4617FE07A9A}"/>
          </ac:spMkLst>
        </pc:spChg>
        <pc:spChg chg="add del">
          <ac:chgData name="Pratap Rathore" userId="69c245dc-6f59-4ee9-a26f-38104a29370b" providerId="ADAL" clId="{4C7668A7-4E46-4394-8A31-23F9AB900672}" dt="2024-03-30T09:35:13.555" v="675" actId="26606"/>
          <ac:spMkLst>
            <pc:docMk/>
            <pc:sldMk cId="1956745611" sldId="272"/>
            <ac:spMk id="113" creationId="{5A0118C5-4F8D-4CF4-BADD-53FEACC6C42A}"/>
          </ac:spMkLst>
        </pc:spChg>
        <pc:spChg chg="add del">
          <ac:chgData name="Pratap Rathore" userId="69c245dc-6f59-4ee9-a26f-38104a29370b" providerId="ADAL" clId="{4C7668A7-4E46-4394-8A31-23F9AB900672}" dt="2024-03-30T09:35:13.555" v="675" actId="26606"/>
          <ac:spMkLst>
            <pc:docMk/>
            <pc:sldMk cId="1956745611" sldId="272"/>
            <ac:spMk id="116" creationId="{877E3FF1-E4B8-49CB-9DD6-7D2067808FFB}"/>
          </ac:spMkLst>
        </pc:spChg>
        <pc:spChg chg="add del">
          <ac:chgData name="Pratap Rathore" userId="69c245dc-6f59-4ee9-a26f-38104a29370b" providerId="ADAL" clId="{4C7668A7-4E46-4394-8A31-23F9AB900672}" dt="2024-03-30T09:35:13.555" v="675" actId="26606"/>
          <ac:spMkLst>
            <pc:docMk/>
            <pc:sldMk cId="1956745611" sldId="272"/>
            <ac:spMk id="117" creationId="{30BDE8C6-094E-46E6-BD5E-75FAB4F7CAC7}"/>
          </ac:spMkLst>
        </pc:spChg>
        <pc:spChg chg="add del">
          <ac:chgData name="Pratap Rathore" userId="69c245dc-6f59-4ee9-a26f-38104a29370b" providerId="ADAL" clId="{4C7668A7-4E46-4394-8A31-23F9AB900672}" dt="2024-03-30T09:36:29.458" v="684" actId="26606"/>
          <ac:spMkLst>
            <pc:docMk/>
            <pc:sldMk cId="1956745611" sldId="272"/>
            <ac:spMk id="119" creationId="{151F3819-4351-4730-8E02-40BF286E0E4A}"/>
          </ac:spMkLst>
        </pc:spChg>
        <pc:spChg chg="add del">
          <ac:chgData name="Pratap Rathore" userId="69c245dc-6f59-4ee9-a26f-38104a29370b" providerId="ADAL" clId="{4C7668A7-4E46-4394-8A31-23F9AB900672}" dt="2024-03-30T09:36:29.458" v="684" actId="26606"/>
          <ac:spMkLst>
            <pc:docMk/>
            <pc:sldMk cId="1956745611" sldId="272"/>
            <ac:spMk id="120" creationId="{7DAE5130-F148-4C5A-A6CB-48165DC767C5}"/>
          </ac:spMkLst>
        </pc:spChg>
        <pc:spChg chg="add del">
          <ac:chgData name="Pratap Rathore" userId="69c245dc-6f59-4ee9-a26f-38104a29370b" providerId="ADAL" clId="{4C7668A7-4E46-4394-8A31-23F9AB900672}" dt="2024-03-30T09:51:36.838" v="755" actId="26606"/>
          <ac:spMkLst>
            <pc:docMk/>
            <pc:sldMk cId="1956745611" sldId="272"/>
            <ac:spMk id="125" creationId="{35C956CA-A8FB-4F91-A258-FBE459CD99FC}"/>
          </ac:spMkLst>
        </pc:spChg>
        <pc:spChg chg="add del">
          <ac:chgData name="Pratap Rathore" userId="69c245dc-6f59-4ee9-a26f-38104a29370b" providerId="ADAL" clId="{4C7668A7-4E46-4394-8A31-23F9AB900672}" dt="2024-03-30T09:51:36.838" v="755" actId="26606"/>
          <ac:spMkLst>
            <pc:docMk/>
            <pc:sldMk cId="1956745611" sldId="272"/>
            <ac:spMk id="127" creationId="{70A48D59-8581-41F7-B529-F4617FE07A9A}"/>
          </ac:spMkLst>
        </pc:spChg>
        <pc:spChg chg="add del">
          <ac:chgData name="Pratap Rathore" userId="69c245dc-6f59-4ee9-a26f-38104a29370b" providerId="ADAL" clId="{4C7668A7-4E46-4394-8A31-23F9AB900672}" dt="2024-03-30T09:51:36.838" v="754" actId="26606"/>
          <ac:spMkLst>
            <pc:docMk/>
            <pc:sldMk cId="1956745611" sldId="272"/>
            <ac:spMk id="134" creationId="{35C956CA-A8FB-4F91-A258-FBE459CD99FC}"/>
          </ac:spMkLst>
        </pc:spChg>
        <pc:spChg chg="add del">
          <ac:chgData name="Pratap Rathore" userId="69c245dc-6f59-4ee9-a26f-38104a29370b" providerId="ADAL" clId="{4C7668A7-4E46-4394-8A31-23F9AB900672}" dt="2024-03-30T09:51:36.838" v="754" actId="26606"/>
          <ac:spMkLst>
            <pc:docMk/>
            <pc:sldMk cId="1956745611" sldId="272"/>
            <ac:spMk id="136" creationId="{70A48D59-8581-41F7-B529-F4617FE07A9A}"/>
          </ac:spMkLst>
        </pc:spChg>
        <pc:spChg chg="add del">
          <ac:chgData name="Pratap Rathore" userId="69c245dc-6f59-4ee9-a26f-38104a29370b" providerId="ADAL" clId="{4C7668A7-4E46-4394-8A31-23F9AB900672}" dt="2024-03-30T09:52:17.249" v="762" actId="26606"/>
          <ac:spMkLst>
            <pc:docMk/>
            <pc:sldMk cId="1956745611" sldId="272"/>
            <ac:spMk id="141" creationId="{E8A8EAB8-D2FF-444D-B34B-7D32F106AD0E}"/>
          </ac:spMkLst>
        </pc:spChg>
        <pc:spChg chg="add del">
          <ac:chgData name="Pratap Rathore" userId="69c245dc-6f59-4ee9-a26f-38104a29370b" providerId="ADAL" clId="{4C7668A7-4E46-4394-8A31-23F9AB900672}" dt="2024-03-30T09:54:21.341" v="777" actId="26606"/>
          <ac:spMkLst>
            <pc:docMk/>
            <pc:sldMk cId="1956745611" sldId="272"/>
            <ac:spMk id="148" creationId="{B95B9BA8-1D69-4796-85F5-B6D0BD52354B}"/>
          </ac:spMkLst>
        </pc:spChg>
        <pc:spChg chg="add del">
          <ac:chgData name="Pratap Rathore" userId="69c245dc-6f59-4ee9-a26f-38104a29370b" providerId="ADAL" clId="{4C7668A7-4E46-4394-8A31-23F9AB900672}" dt="2024-03-30T09:54:34.884" v="780" actId="26606"/>
          <ac:spMkLst>
            <pc:docMk/>
            <pc:sldMk cId="1956745611" sldId="272"/>
            <ac:spMk id="157" creationId="{C3896A03-3945-419A-B66B-4EE266EDD152}"/>
          </ac:spMkLst>
        </pc:spChg>
        <pc:spChg chg="add del">
          <ac:chgData name="Pratap Rathore" userId="69c245dc-6f59-4ee9-a26f-38104a29370b" providerId="ADAL" clId="{4C7668A7-4E46-4394-8A31-23F9AB900672}" dt="2024-03-30T09:54:34.884" v="780" actId="26606"/>
          <ac:spMkLst>
            <pc:docMk/>
            <pc:sldMk cId="1956745611" sldId="272"/>
            <ac:spMk id="159" creationId="{B34F5AD2-EDBD-4BBD-A55C-EAFFD0C7097A}"/>
          </ac:spMkLst>
        </pc:spChg>
        <pc:spChg chg="add del">
          <ac:chgData name="Pratap Rathore" userId="69c245dc-6f59-4ee9-a26f-38104a29370b" providerId="ADAL" clId="{4C7668A7-4E46-4394-8A31-23F9AB900672}" dt="2024-03-30T09:54:34.884" v="780" actId="26606"/>
          <ac:spMkLst>
            <pc:docMk/>
            <pc:sldMk cId="1956745611" sldId="272"/>
            <ac:spMk id="161" creationId="{450D3AD2-FA80-415F-A9CE-54D884561CD7}"/>
          </ac:spMkLst>
        </pc:spChg>
        <pc:spChg chg="add del">
          <ac:chgData name="Pratap Rathore" userId="69c245dc-6f59-4ee9-a26f-38104a29370b" providerId="ADAL" clId="{4C7668A7-4E46-4394-8A31-23F9AB900672}" dt="2024-03-30T09:56:49.584" v="791" actId="26606"/>
          <ac:spMkLst>
            <pc:docMk/>
            <pc:sldMk cId="1956745611" sldId="272"/>
            <ac:spMk id="166" creationId="{A7AE9375-4664-4DB2-922D-2782A6E439AC}"/>
          </ac:spMkLst>
        </pc:spChg>
        <pc:spChg chg="add del">
          <ac:chgData name="Pratap Rathore" userId="69c245dc-6f59-4ee9-a26f-38104a29370b" providerId="ADAL" clId="{4C7668A7-4E46-4394-8A31-23F9AB900672}" dt="2024-03-30T09:56:49.584" v="791" actId="26606"/>
          <ac:spMkLst>
            <pc:docMk/>
            <pc:sldMk cId="1956745611" sldId="272"/>
            <ac:spMk id="170" creationId="{C87417AF-190E-4D6E-AFA6-7D3E84B0B430}"/>
          </ac:spMkLst>
        </pc:spChg>
        <pc:spChg chg="add del">
          <ac:chgData name="Pratap Rathore" userId="69c245dc-6f59-4ee9-a26f-38104a29370b" providerId="ADAL" clId="{4C7668A7-4E46-4394-8A31-23F9AB900672}" dt="2024-03-30T09:56:49.584" v="791" actId="26606"/>
          <ac:spMkLst>
            <pc:docMk/>
            <pc:sldMk cId="1956745611" sldId="272"/>
            <ac:spMk id="172" creationId="{80B30ED8-273E-4C07-8568-2FE5CC5C483D}"/>
          </ac:spMkLst>
        </pc:spChg>
        <pc:spChg chg="add del">
          <ac:chgData name="Pratap Rathore" userId="69c245dc-6f59-4ee9-a26f-38104a29370b" providerId="ADAL" clId="{4C7668A7-4E46-4394-8A31-23F9AB900672}" dt="2024-03-30T09:58:24.555" v="803" actId="26606"/>
          <ac:spMkLst>
            <pc:docMk/>
            <pc:sldMk cId="1956745611" sldId="272"/>
            <ac:spMk id="177" creationId="{231BF440-39FA-4087-84CC-2EEC0BBDAF29}"/>
          </ac:spMkLst>
        </pc:spChg>
        <pc:spChg chg="add del">
          <ac:chgData name="Pratap Rathore" userId="69c245dc-6f59-4ee9-a26f-38104a29370b" providerId="ADAL" clId="{4C7668A7-4E46-4394-8A31-23F9AB900672}" dt="2024-03-30T09:58:24.555" v="803" actId="26606"/>
          <ac:spMkLst>
            <pc:docMk/>
            <pc:sldMk cId="1956745611" sldId="272"/>
            <ac:spMk id="179" creationId="{F04E4CBA-303B-48BD-8451-C2701CB0EEBF}"/>
          </ac:spMkLst>
        </pc:spChg>
        <pc:spChg chg="add del">
          <ac:chgData name="Pratap Rathore" userId="69c245dc-6f59-4ee9-a26f-38104a29370b" providerId="ADAL" clId="{4C7668A7-4E46-4394-8A31-23F9AB900672}" dt="2024-03-30T09:58:24.555" v="803" actId="26606"/>
          <ac:spMkLst>
            <pc:docMk/>
            <pc:sldMk cId="1956745611" sldId="272"/>
            <ac:spMk id="181" creationId="{F6CA58B3-AFCC-4A40-9882-50D5080879B0}"/>
          </ac:spMkLst>
        </pc:spChg>
        <pc:spChg chg="add del">
          <ac:chgData name="Pratap Rathore" userId="69c245dc-6f59-4ee9-a26f-38104a29370b" providerId="ADAL" clId="{4C7668A7-4E46-4394-8A31-23F9AB900672}" dt="2024-03-30T09:58:24.555" v="803" actId="26606"/>
          <ac:spMkLst>
            <pc:docMk/>
            <pc:sldMk cId="1956745611" sldId="272"/>
            <ac:spMk id="183" creationId="{75C56826-D4E5-42ED-8529-079651CB3005}"/>
          </ac:spMkLst>
        </pc:spChg>
        <pc:spChg chg="add del">
          <ac:chgData name="Pratap Rathore" userId="69c245dc-6f59-4ee9-a26f-38104a29370b" providerId="ADAL" clId="{4C7668A7-4E46-4394-8A31-23F9AB900672}" dt="2024-03-30T09:58:24.555" v="803" actId="26606"/>
          <ac:spMkLst>
            <pc:docMk/>
            <pc:sldMk cId="1956745611" sldId="272"/>
            <ac:spMk id="185" creationId="{82095FCE-EF05-4443-B97A-85DEE3A5CA17}"/>
          </ac:spMkLst>
        </pc:spChg>
        <pc:spChg chg="add del">
          <ac:chgData name="Pratap Rathore" userId="69c245dc-6f59-4ee9-a26f-38104a29370b" providerId="ADAL" clId="{4C7668A7-4E46-4394-8A31-23F9AB900672}" dt="2024-03-30T09:58:24.555" v="803" actId="26606"/>
          <ac:spMkLst>
            <pc:docMk/>
            <pc:sldMk cId="1956745611" sldId="272"/>
            <ac:spMk id="187" creationId="{CA00AE6B-AA30-4CF8-BA6F-339B780AD76C}"/>
          </ac:spMkLst>
        </pc:spChg>
        <pc:spChg chg="add del">
          <ac:chgData name="Pratap Rathore" userId="69c245dc-6f59-4ee9-a26f-38104a29370b" providerId="ADAL" clId="{4C7668A7-4E46-4394-8A31-23F9AB900672}" dt="2024-03-30T09:58:20.710" v="798" actId="26606"/>
          <ac:spMkLst>
            <pc:docMk/>
            <pc:sldMk cId="1956745611" sldId="272"/>
            <ac:spMk id="192" creationId="{C3896A03-3945-419A-B66B-4EE266EDD152}"/>
          </ac:spMkLst>
        </pc:spChg>
        <pc:spChg chg="add del">
          <ac:chgData name="Pratap Rathore" userId="69c245dc-6f59-4ee9-a26f-38104a29370b" providerId="ADAL" clId="{4C7668A7-4E46-4394-8A31-23F9AB900672}" dt="2024-03-30T09:58:20.710" v="798" actId="26606"/>
          <ac:spMkLst>
            <pc:docMk/>
            <pc:sldMk cId="1956745611" sldId="272"/>
            <ac:spMk id="194" creationId="{B34F5AD2-EDBD-4BBD-A55C-EAFFD0C7097A}"/>
          </ac:spMkLst>
        </pc:spChg>
        <pc:spChg chg="add del">
          <ac:chgData name="Pratap Rathore" userId="69c245dc-6f59-4ee9-a26f-38104a29370b" providerId="ADAL" clId="{4C7668A7-4E46-4394-8A31-23F9AB900672}" dt="2024-03-30T09:58:20.710" v="798" actId="26606"/>
          <ac:spMkLst>
            <pc:docMk/>
            <pc:sldMk cId="1956745611" sldId="272"/>
            <ac:spMk id="196" creationId="{450D3AD2-FA80-415F-A9CE-54D884561CD7}"/>
          </ac:spMkLst>
        </pc:spChg>
        <pc:spChg chg="add del">
          <ac:chgData name="Pratap Rathore" userId="69c245dc-6f59-4ee9-a26f-38104a29370b" providerId="ADAL" clId="{4C7668A7-4E46-4394-8A31-23F9AB900672}" dt="2024-03-30T09:58:22.860" v="800" actId="26606"/>
          <ac:spMkLst>
            <pc:docMk/>
            <pc:sldMk cId="1956745611" sldId="272"/>
            <ac:spMk id="198" creationId="{75C56826-D4E5-42ED-8529-079651CB3005}"/>
          </ac:spMkLst>
        </pc:spChg>
        <pc:spChg chg="add del">
          <ac:chgData name="Pratap Rathore" userId="69c245dc-6f59-4ee9-a26f-38104a29370b" providerId="ADAL" clId="{4C7668A7-4E46-4394-8A31-23F9AB900672}" dt="2024-03-30T09:58:22.860" v="800" actId="26606"/>
          <ac:spMkLst>
            <pc:docMk/>
            <pc:sldMk cId="1956745611" sldId="272"/>
            <ac:spMk id="199" creationId="{231BF440-39FA-4087-84CC-2EEC0BBDAF29}"/>
          </ac:spMkLst>
        </pc:spChg>
        <pc:spChg chg="add del">
          <ac:chgData name="Pratap Rathore" userId="69c245dc-6f59-4ee9-a26f-38104a29370b" providerId="ADAL" clId="{4C7668A7-4E46-4394-8A31-23F9AB900672}" dt="2024-03-30T09:58:22.860" v="800" actId="26606"/>
          <ac:spMkLst>
            <pc:docMk/>
            <pc:sldMk cId="1956745611" sldId="272"/>
            <ac:spMk id="200" creationId="{82095FCE-EF05-4443-B97A-85DEE3A5CA17}"/>
          </ac:spMkLst>
        </pc:spChg>
        <pc:spChg chg="add del">
          <ac:chgData name="Pratap Rathore" userId="69c245dc-6f59-4ee9-a26f-38104a29370b" providerId="ADAL" clId="{4C7668A7-4E46-4394-8A31-23F9AB900672}" dt="2024-03-30T09:58:22.860" v="800" actId="26606"/>
          <ac:spMkLst>
            <pc:docMk/>
            <pc:sldMk cId="1956745611" sldId="272"/>
            <ac:spMk id="201" creationId="{F04E4CBA-303B-48BD-8451-C2701CB0EEBF}"/>
          </ac:spMkLst>
        </pc:spChg>
        <pc:spChg chg="add del">
          <ac:chgData name="Pratap Rathore" userId="69c245dc-6f59-4ee9-a26f-38104a29370b" providerId="ADAL" clId="{4C7668A7-4E46-4394-8A31-23F9AB900672}" dt="2024-03-30T09:58:22.860" v="800" actId="26606"/>
          <ac:spMkLst>
            <pc:docMk/>
            <pc:sldMk cId="1956745611" sldId="272"/>
            <ac:spMk id="202" creationId="{CA00AE6B-AA30-4CF8-BA6F-339B780AD76C}"/>
          </ac:spMkLst>
        </pc:spChg>
        <pc:spChg chg="add del">
          <ac:chgData name="Pratap Rathore" userId="69c245dc-6f59-4ee9-a26f-38104a29370b" providerId="ADAL" clId="{4C7668A7-4E46-4394-8A31-23F9AB900672}" dt="2024-03-30T09:58:22.860" v="800" actId="26606"/>
          <ac:spMkLst>
            <pc:docMk/>
            <pc:sldMk cId="1956745611" sldId="272"/>
            <ac:spMk id="203" creationId="{F6CA58B3-AFCC-4A40-9882-50D5080879B0}"/>
          </ac:spMkLst>
        </pc:spChg>
        <pc:spChg chg="add del">
          <ac:chgData name="Pratap Rathore" userId="69c245dc-6f59-4ee9-a26f-38104a29370b" providerId="ADAL" clId="{4C7668A7-4E46-4394-8A31-23F9AB900672}" dt="2024-03-30T09:58:24.539" v="802" actId="26606"/>
          <ac:spMkLst>
            <pc:docMk/>
            <pc:sldMk cId="1956745611" sldId="272"/>
            <ac:spMk id="205" creationId="{B95B9BA8-1D69-4796-85F5-B6D0BD52354B}"/>
          </ac:spMkLst>
        </pc:spChg>
        <pc:spChg chg="add">
          <ac:chgData name="Pratap Rathore" userId="69c245dc-6f59-4ee9-a26f-38104a29370b" providerId="ADAL" clId="{4C7668A7-4E46-4394-8A31-23F9AB900672}" dt="2024-03-30T09:58:24.555" v="803" actId="26606"/>
          <ac:spMkLst>
            <pc:docMk/>
            <pc:sldMk cId="1956745611" sldId="272"/>
            <ac:spMk id="209" creationId="{99F1FFA9-D672-408C-9220-ADEEC6ABDD09}"/>
          </ac:spMkLst>
        </pc:spChg>
        <pc:grpChg chg="add del">
          <ac:chgData name="Pratap Rathore" userId="69c245dc-6f59-4ee9-a26f-38104a29370b" providerId="ADAL" clId="{4C7668A7-4E46-4394-8A31-23F9AB900672}" dt="2024-03-30T08:35:36.534" v="463" actId="26606"/>
          <ac:grpSpMkLst>
            <pc:docMk/>
            <pc:sldMk cId="1956745611" sldId="272"/>
            <ac:grpSpMk id="19" creationId="{364A290D-B7BC-40B4-AB97-0C801BCCE267}"/>
          </ac:grpSpMkLst>
        </pc:grpChg>
        <pc:grpChg chg="add del">
          <ac:chgData name="Pratap Rathore" userId="69c245dc-6f59-4ee9-a26f-38104a29370b" providerId="ADAL" clId="{4C7668A7-4E46-4394-8A31-23F9AB900672}" dt="2024-03-30T08:44:10.448" v="476" actId="26606"/>
          <ac:grpSpMkLst>
            <pc:docMk/>
            <pc:sldMk cId="1956745611" sldId="272"/>
            <ac:grpSpMk id="35" creationId="{364A290D-B7BC-40B4-AB97-0C801BCCE267}"/>
          </ac:grpSpMkLst>
        </pc:grpChg>
        <pc:grpChg chg="add del">
          <ac:chgData name="Pratap Rathore" userId="69c245dc-6f59-4ee9-a26f-38104a29370b" providerId="ADAL" clId="{4C7668A7-4E46-4394-8A31-23F9AB900672}" dt="2024-03-30T09:30:25.276" v="611" actId="26606"/>
          <ac:grpSpMkLst>
            <pc:docMk/>
            <pc:sldMk cId="1956745611" sldId="272"/>
            <ac:grpSpMk id="62" creationId="{0EAC7AFE-68C0-41EB-A1C7-108E60D7C338}"/>
          </ac:grpSpMkLst>
        </pc:grpChg>
        <pc:grpChg chg="add del">
          <ac:chgData name="Pratap Rathore" userId="69c245dc-6f59-4ee9-a26f-38104a29370b" providerId="ADAL" clId="{4C7668A7-4E46-4394-8A31-23F9AB900672}" dt="2024-03-30T09:30:48.573" v="628" actId="26606"/>
          <ac:grpSpMkLst>
            <pc:docMk/>
            <pc:sldMk cId="1956745611" sldId="272"/>
            <ac:grpSpMk id="75" creationId="{B894EFA8-F425-4D19-A94B-445388B31E20}"/>
          </ac:grpSpMkLst>
        </pc:grpChg>
        <pc:grpChg chg="add del">
          <ac:chgData name="Pratap Rathore" userId="69c245dc-6f59-4ee9-a26f-38104a29370b" providerId="ADAL" clId="{4C7668A7-4E46-4394-8A31-23F9AB900672}" dt="2024-03-30T09:30:48.573" v="628" actId="26606"/>
          <ac:grpSpMkLst>
            <pc:docMk/>
            <pc:sldMk cId="1956745611" sldId="272"/>
            <ac:grpSpMk id="78" creationId="{582A903B-6B78-4F0A-B7C9-3D80499020B8}"/>
          </ac:grpSpMkLst>
        </pc:grpChg>
        <pc:grpChg chg="add del">
          <ac:chgData name="Pratap Rathore" userId="69c245dc-6f59-4ee9-a26f-38104a29370b" providerId="ADAL" clId="{4C7668A7-4E46-4394-8A31-23F9AB900672}" dt="2024-03-30T09:35:13.555" v="675" actId="26606"/>
          <ac:grpSpMkLst>
            <pc:docMk/>
            <pc:sldMk cId="1956745611" sldId="272"/>
            <ac:grpSpMk id="107" creationId="{582A903B-6B78-4F0A-B7C9-3D80499020B8}"/>
          </ac:grpSpMkLst>
        </pc:grpChg>
        <pc:grpChg chg="add del">
          <ac:chgData name="Pratap Rathore" userId="69c245dc-6f59-4ee9-a26f-38104a29370b" providerId="ADAL" clId="{4C7668A7-4E46-4394-8A31-23F9AB900672}" dt="2024-03-30T09:35:13.555" v="675" actId="26606"/>
          <ac:grpSpMkLst>
            <pc:docMk/>
            <pc:sldMk cId="1956745611" sldId="272"/>
            <ac:grpSpMk id="114" creationId="{5C880D58-0477-47F1-B3CB-4B301794116A}"/>
          </ac:grpSpMkLst>
        </pc:grpChg>
        <pc:grpChg chg="add del">
          <ac:chgData name="Pratap Rathore" userId="69c245dc-6f59-4ee9-a26f-38104a29370b" providerId="ADAL" clId="{4C7668A7-4E46-4394-8A31-23F9AB900672}" dt="2024-03-30T09:54:21.341" v="777" actId="26606"/>
          <ac:grpSpMkLst>
            <pc:docMk/>
            <pc:sldMk cId="1956745611" sldId="272"/>
            <ac:grpSpMk id="150" creationId="{364A290D-B7BC-40B4-AB97-0C801BCCE267}"/>
          </ac:grpSpMkLst>
        </pc:grpChg>
        <pc:grpChg chg="add del">
          <ac:chgData name="Pratap Rathore" userId="69c245dc-6f59-4ee9-a26f-38104a29370b" providerId="ADAL" clId="{4C7668A7-4E46-4394-8A31-23F9AB900672}" dt="2024-03-30T09:58:24.539" v="802" actId="26606"/>
          <ac:grpSpMkLst>
            <pc:docMk/>
            <pc:sldMk cId="1956745611" sldId="272"/>
            <ac:grpSpMk id="206" creationId="{364A290D-B7BC-40B4-AB97-0C801BCCE267}"/>
          </ac:grpSpMkLst>
        </pc:grpChg>
        <pc:graphicFrameChg chg="add del mod">
          <ac:chgData name="Pratap Rathore" userId="69c245dc-6f59-4ee9-a26f-38104a29370b" providerId="ADAL" clId="{4C7668A7-4E46-4394-8A31-23F9AB900672}" dt="2024-03-30T09:30:09.016" v="609" actId="26606"/>
          <ac:graphicFrameMkLst>
            <pc:docMk/>
            <pc:sldMk cId="1956745611" sldId="272"/>
            <ac:graphicFrameMk id="60" creationId="{FAEDB3DC-202C-52E0-9557-4F2035E5EBC9}"/>
          </ac:graphicFrameMkLst>
        </pc:graphicFrameChg>
        <pc:picChg chg="add del mod ord">
          <ac:chgData name="Pratap Rathore" userId="69c245dc-6f59-4ee9-a26f-38104a29370b" providerId="ADAL" clId="{4C7668A7-4E46-4394-8A31-23F9AB900672}" dt="2024-03-30T09:30:36.987" v="623" actId="21"/>
          <ac:picMkLst>
            <pc:docMk/>
            <pc:sldMk cId="1956745611" sldId="272"/>
            <ac:picMk id="6" creationId="{929188AD-4E8F-F2C8-99B6-9A36D569BADC}"/>
          </ac:picMkLst>
        </pc:picChg>
        <pc:picChg chg="add del mod ord">
          <ac:chgData name="Pratap Rathore" userId="69c245dc-6f59-4ee9-a26f-38104a29370b" providerId="ADAL" clId="{4C7668A7-4E46-4394-8A31-23F9AB900672}" dt="2024-03-30T08:43:44.007" v="472" actId="478"/>
          <ac:picMkLst>
            <pc:docMk/>
            <pc:sldMk cId="1956745611" sldId="272"/>
            <ac:picMk id="8" creationId="{8EC7A355-FA15-8CCE-EA4A-3EE1BD1BEA1A}"/>
          </ac:picMkLst>
        </pc:picChg>
        <pc:picChg chg="add del mod">
          <ac:chgData name="Pratap Rathore" userId="69c245dc-6f59-4ee9-a26f-38104a29370b" providerId="ADAL" clId="{4C7668A7-4E46-4394-8A31-23F9AB900672}" dt="2024-03-30T08:35:14.814" v="460" actId="21"/>
          <ac:picMkLst>
            <pc:docMk/>
            <pc:sldMk cId="1956745611" sldId="272"/>
            <ac:picMk id="10" creationId="{27E73806-FFA5-06FC-DE22-04149075F3FD}"/>
          </ac:picMkLst>
        </pc:picChg>
        <pc:picChg chg="add del mod">
          <ac:chgData name="Pratap Rathore" userId="69c245dc-6f59-4ee9-a26f-38104a29370b" providerId="ADAL" clId="{4C7668A7-4E46-4394-8A31-23F9AB900672}" dt="2024-03-30T08:43:45.979" v="473" actId="478"/>
          <ac:picMkLst>
            <pc:docMk/>
            <pc:sldMk cId="1956745611" sldId="272"/>
            <ac:picMk id="12" creationId="{C66EA0AE-2226-AB80-DBBC-1E29EF66583B}"/>
          </ac:picMkLst>
        </pc:picChg>
        <pc:picChg chg="add del mod ord">
          <ac:chgData name="Pratap Rathore" userId="69c245dc-6f59-4ee9-a26f-38104a29370b" providerId="ADAL" clId="{4C7668A7-4E46-4394-8A31-23F9AB900672}" dt="2024-03-30T09:58:24.555" v="803" actId="26606"/>
          <ac:picMkLst>
            <pc:docMk/>
            <pc:sldMk cId="1956745611" sldId="272"/>
            <ac:picMk id="23" creationId="{A3B7DB8B-2C78-F46B-5D53-3C297ADF11D6}"/>
          </ac:picMkLst>
        </pc:picChg>
        <pc:picChg chg="add mod ord">
          <ac:chgData name="Pratap Rathore" userId="69c245dc-6f59-4ee9-a26f-38104a29370b" providerId="ADAL" clId="{4C7668A7-4E46-4394-8A31-23F9AB900672}" dt="2024-03-30T09:58:24.555" v="803" actId="26606"/>
          <ac:picMkLst>
            <pc:docMk/>
            <pc:sldMk cId="1956745611" sldId="272"/>
            <ac:picMk id="38" creationId="{4C2ADFD3-F3D2-3A19-B962-B96B83687FB2}"/>
          </ac:picMkLst>
        </pc:picChg>
        <pc:picChg chg="add mod">
          <ac:chgData name="Pratap Rathore" userId="69c245dc-6f59-4ee9-a26f-38104a29370b" providerId="ADAL" clId="{4C7668A7-4E46-4394-8A31-23F9AB900672}" dt="2024-03-30T09:32:41.086" v="650"/>
          <ac:picMkLst>
            <pc:docMk/>
            <pc:sldMk cId="1956745611" sldId="272"/>
            <ac:picMk id="41" creationId="{D98E38ED-EE17-45F6-4177-52B0AA80051F}"/>
          </ac:picMkLst>
        </pc:picChg>
        <pc:cxnChg chg="add del">
          <ac:chgData name="Pratap Rathore" userId="69c245dc-6f59-4ee9-a26f-38104a29370b" providerId="ADAL" clId="{4C7668A7-4E46-4394-8A31-23F9AB900672}" dt="2024-03-30T09:33:10.973" v="652" actId="26606"/>
          <ac:cxnSpMkLst>
            <pc:docMk/>
            <pc:sldMk cId="1956745611" sldId="272"/>
            <ac:cxnSpMk id="56" creationId="{EE504C98-6397-41C1-A8D8-2D9C4ED307E0}"/>
          </ac:cxnSpMkLst>
        </pc:cxnChg>
        <pc:cxnChg chg="add del">
          <ac:chgData name="Pratap Rathore" userId="69c245dc-6f59-4ee9-a26f-38104a29370b" providerId="ADAL" clId="{4C7668A7-4E46-4394-8A31-23F9AB900672}" dt="2024-03-30T09:33:10.973" v="652" actId="26606"/>
          <ac:cxnSpMkLst>
            <pc:docMk/>
            <pc:sldMk cId="1956745611" sldId="272"/>
            <ac:cxnSpMk id="58" creationId="{B7188D9B-1674-419B-A379-D1632A7EC3A2}"/>
          </ac:cxnSpMkLst>
        </pc:cxnChg>
        <pc:cxnChg chg="add del">
          <ac:chgData name="Pratap Rathore" userId="69c245dc-6f59-4ee9-a26f-38104a29370b" providerId="ADAL" clId="{4C7668A7-4E46-4394-8A31-23F9AB900672}" dt="2024-03-30T09:30:09.016" v="609" actId="26606"/>
          <ac:cxnSpMkLst>
            <pc:docMk/>
            <pc:sldMk cId="1956745611" sldId="272"/>
            <ac:cxnSpMk id="70" creationId="{EE504C98-6397-41C1-A8D8-2D9C4ED307E0}"/>
          </ac:cxnSpMkLst>
        </pc:cxnChg>
        <pc:cxnChg chg="add del">
          <ac:chgData name="Pratap Rathore" userId="69c245dc-6f59-4ee9-a26f-38104a29370b" providerId="ADAL" clId="{4C7668A7-4E46-4394-8A31-23F9AB900672}" dt="2024-03-30T09:30:09.016" v="609" actId="26606"/>
          <ac:cxnSpMkLst>
            <pc:docMk/>
            <pc:sldMk cId="1956745611" sldId="272"/>
            <ac:cxnSpMk id="71" creationId="{B7188D9B-1674-419B-A379-D1632A7EC3A2}"/>
          </ac:cxnSpMkLst>
        </pc:cxnChg>
        <pc:cxnChg chg="add del">
          <ac:chgData name="Pratap Rathore" userId="69c245dc-6f59-4ee9-a26f-38104a29370b" providerId="ADAL" clId="{4C7668A7-4E46-4394-8A31-23F9AB900672}" dt="2024-03-30T09:33:49.100" v="658" actId="26606"/>
          <ac:cxnSpMkLst>
            <pc:docMk/>
            <pc:sldMk cId="1956745611" sldId="272"/>
            <ac:cxnSpMk id="72" creationId="{967F2066-0253-4771-A5F6-68111E1FE832}"/>
          </ac:cxnSpMkLst>
        </pc:cxnChg>
        <pc:cxnChg chg="add del">
          <ac:chgData name="Pratap Rathore" userId="69c245dc-6f59-4ee9-a26f-38104a29370b" providerId="ADAL" clId="{4C7668A7-4E46-4394-8A31-23F9AB900672}" dt="2024-03-30T09:34:30.585" v="666" actId="26606"/>
          <ac:cxnSpMkLst>
            <pc:docMk/>
            <pc:sldMk cId="1956745611" sldId="272"/>
            <ac:cxnSpMk id="79" creationId="{EE504C98-6397-41C1-A8D8-2D9C4ED307E0}"/>
          </ac:cxnSpMkLst>
        </pc:cxnChg>
        <pc:cxnChg chg="add del">
          <ac:chgData name="Pratap Rathore" userId="69c245dc-6f59-4ee9-a26f-38104a29370b" providerId="ADAL" clId="{4C7668A7-4E46-4394-8A31-23F9AB900672}" dt="2024-03-30T09:35:13.570" v="676" actId="26606"/>
          <ac:cxnSpMkLst>
            <pc:docMk/>
            <pc:sldMk cId="1956745611" sldId="272"/>
            <ac:cxnSpMk id="92" creationId="{967F2066-0253-4771-A5F6-68111E1FE832}"/>
          </ac:cxnSpMkLst>
        </pc:cxnChg>
        <pc:cxnChg chg="add del">
          <ac:chgData name="Pratap Rathore" userId="69c245dc-6f59-4ee9-a26f-38104a29370b" providerId="ADAL" clId="{4C7668A7-4E46-4394-8A31-23F9AB900672}" dt="2024-03-30T09:34:44.412" v="670" actId="26606"/>
          <ac:cxnSpMkLst>
            <pc:docMk/>
            <pc:sldMk cId="1956745611" sldId="272"/>
            <ac:cxnSpMk id="101" creationId="{967F2066-0253-4771-A5F6-68111E1FE832}"/>
          </ac:cxnSpMkLst>
        </pc:cxnChg>
        <pc:cxnChg chg="add del">
          <ac:chgData name="Pratap Rathore" userId="69c245dc-6f59-4ee9-a26f-38104a29370b" providerId="ADAL" clId="{4C7668A7-4E46-4394-8A31-23F9AB900672}" dt="2024-03-30T09:34:58.859" v="672" actId="26606"/>
          <ac:cxnSpMkLst>
            <pc:docMk/>
            <pc:sldMk cId="1956745611" sldId="272"/>
            <ac:cxnSpMk id="105" creationId="{967F2066-0253-4771-A5F6-68111E1FE832}"/>
          </ac:cxnSpMkLst>
        </pc:cxnChg>
        <pc:cxnChg chg="add del">
          <ac:chgData name="Pratap Rathore" userId="69c245dc-6f59-4ee9-a26f-38104a29370b" providerId="ADAL" clId="{4C7668A7-4E46-4394-8A31-23F9AB900672}" dt="2024-03-30T09:51:36.838" v="755" actId="26606"/>
          <ac:cxnSpMkLst>
            <pc:docMk/>
            <pc:sldMk cId="1956745611" sldId="272"/>
            <ac:cxnSpMk id="129" creationId="{967F2066-0253-4771-A5F6-68111E1FE832}"/>
          </ac:cxnSpMkLst>
        </pc:cxnChg>
        <pc:cxnChg chg="add del">
          <ac:chgData name="Pratap Rathore" userId="69c245dc-6f59-4ee9-a26f-38104a29370b" providerId="ADAL" clId="{4C7668A7-4E46-4394-8A31-23F9AB900672}" dt="2024-03-30T09:51:36.838" v="754" actId="26606"/>
          <ac:cxnSpMkLst>
            <pc:docMk/>
            <pc:sldMk cId="1956745611" sldId="272"/>
            <ac:cxnSpMk id="138" creationId="{967F2066-0253-4771-A5F6-68111E1FE832}"/>
          </ac:cxnSpMkLst>
        </pc:cxnChg>
        <pc:cxnChg chg="add del">
          <ac:chgData name="Pratap Rathore" userId="69c245dc-6f59-4ee9-a26f-38104a29370b" providerId="ADAL" clId="{4C7668A7-4E46-4394-8A31-23F9AB900672}" dt="2024-03-30T09:52:17.249" v="762" actId="26606"/>
          <ac:cxnSpMkLst>
            <pc:docMk/>
            <pc:sldMk cId="1956745611" sldId="272"/>
            <ac:cxnSpMk id="140" creationId="{F11AD06B-AB20-4097-8606-5DA00DBACE88}"/>
          </ac:cxnSpMkLst>
        </pc:cxnChg>
        <pc:cxnChg chg="add del">
          <ac:chgData name="Pratap Rathore" userId="69c245dc-6f59-4ee9-a26f-38104a29370b" providerId="ADAL" clId="{4C7668A7-4E46-4394-8A31-23F9AB900672}" dt="2024-03-30T09:52:17.249" v="762" actId="26606"/>
          <ac:cxnSpMkLst>
            <pc:docMk/>
            <pc:sldMk cId="1956745611" sldId="272"/>
            <ac:cxnSpMk id="142" creationId="{EEA38897-7BA3-4408-8083-3235339C4A60}"/>
          </ac:cxnSpMkLst>
        </pc:cxnChg>
        <pc:cxnChg chg="add del">
          <ac:chgData name="Pratap Rathore" userId="69c245dc-6f59-4ee9-a26f-38104a29370b" providerId="ADAL" clId="{4C7668A7-4E46-4394-8A31-23F9AB900672}" dt="2024-03-30T09:52:17.249" v="762" actId="26606"/>
          <ac:cxnSpMkLst>
            <pc:docMk/>
            <pc:sldMk cId="1956745611" sldId="272"/>
            <ac:cxnSpMk id="143" creationId="{CA240C79-242E-4918-9F28-B101847D1CC6}"/>
          </ac:cxnSpMkLst>
        </pc:cxnChg>
        <pc:cxnChg chg="add del">
          <ac:chgData name="Pratap Rathore" userId="69c245dc-6f59-4ee9-a26f-38104a29370b" providerId="ADAL" clId="{4C7668A7-4E46-4394-8A31-23F9AB900672}" dt="2024-03-30T09:56:49.584" v="791" actId="26606"/>
          <ac:cxnSpMkLst>
            <pc:docMk/>
            <pc:sldMk cId="1956745611" sldId="272"/>
            <ac:cxnSpMk id="168" creationId="{EE504C98-6397-41C1-A8D8-2D9C4ED307E0}"/>
          </ac:cxnSpMkLst>
        </pc:cxnChg>
      </pc:sldChg>
      <pc:sldChg chg="addSp delSp modSp new mod setBg">
        <pc:chgData name="Pratap Rathore" userId="69c245dc-6f59-4ee9-a26f-38104a29370b" providerId="ADAL" clId="{4C7668A7-4E46-4394-8A31-23F9AB900672}" dt="2024-03-30T09:49:07.191" v="738" actId="1076"/>
        <pc:sldMkLst>
          <pc:docMk/>
          <pc:sldMk cId="5228381" sldId="273"/>
        </pc:sldMkLst>
        <pc:spChg chg="mod ord">
          <ac:chgData name="Pratap Rathore" userId="69c245dc-6f59-4ee9-a26f-38104a29370b" providerId="ADAL" clId="{4C7668A7-4E46-4394-8A31-23F9AB900672}" dt="2024-03-30T09:47:01.881" v="728" actId="20577"/>
          <ac:spMkLst>
            <pc:docMk/>
            <pc:sldMk cId="5228381" sldId="273"/>
            <ac:spMk id="2" creationId="{4E3F2C61-96CE-9A8B-54F6-7AD16F493D5D}"/>
          </ac:spMkLst>
        </pc:spChg>
        <pc:spChg chg="del mod">
          <ac:chgData name="Pratap Rathore" userId="69c245dc-6f59-4ee9-a26f-38104a29370b" providerId="ADAL" clId="{4C7668A7-4E46-4394-8A31-23F9AB900672}" dt="2024-03-30T09:44:09.799" v="714"/>
          <ac:spMkLst>
            <pc:docMk/>
            <pc:sldMk cId="5228381" sldId="273"/>
            <ac:spMk id="3" creationId="{9B63FEE4-8786-9CEF-A7E8-13F6676BBE90}"/>
          </ac:spMkLst>
        </pc:spChg>
        <pc:spChg chg="mod">
          <ac:chgData name="Pratap Rathore" userId="69c245dc-6f59-4ee9-a26f-38104a29370b" providerId="ADAL" clId="{4C7668A7-4E46-4394-8A31-23F9AB900672}" dt="2024-03-30T09:45:45.481" v="726" actId="26606"/>
          <ac:spMkLst>
            <pc:docMk/>
            <pc:sldMk cId="5228381" sldId="273"/>
            <ac:spMk id="4" creationId="{9515A15A-D25C-93EB-B93B-AA1503A786DF}"/>
          </ac:spMkLst>
        </pc:spChg>
        <pc:spChg chg="add del">
          <ac:chgData name="Pratap Rathore" userId="69c245dc-6f59-4ee9-a26f-38104a29370b" providerId="ADAL" clId="{4C7668A7-4E46-4394-8A31-23F9AB900672}" dt="2024-03-30T09:47:24.122" v="730" actId="11529"/>
          <ac:spMkLst>
            <pc:docMk/>
            <pc:sldMk cId="5228381" sldId="273"/>
            <ac:spMk id="7" creationId="{4E6BB373-962B-0D75-076E-12ED6D340467}"/>
          </ac:spMkLst>
        </pc:spChg>
        <pc:spChg chg="add mod">
          <ac:chgData name="Pratap Rathore" userId="69c245dc-6f59-4ee9-a26f-38104a29370b" providerId="ADAL" clId="{4C7668A7-4E46-4394-8A31-23F9AB900672}" dt="2024-03-30T09:49:07.191" v="738" actId="1076"/>
          <ac:spMkLst>
            <pc:docMk/>
            <pc:sldMk cId="5228381" sldId="273"/>
            <ac:spMk id="8" creationId="{BB9D0BF9-B2BC-2DAA-D88F-843231F7EF9A}"/>
          </ac:spMkLst>
        </pc:spChg>
        <pc:spChg chg="add del">
          <ac:chgData name="Pratap Rathore" userId="69c245dc-6f59-4ee9-a26f-38104a29370b" providerId="ADAL" clId="{4C7668A7-4E46-4394-8A31-23F9AB900672}" dt="2024-03-30T09:45:38" v="724" actId="26606"/>
          <ac:spMkLst>
            <pc:docMk/>
            <pc:sldMk cId="5228381" sldId="273"/>
            <ac:spMk id="11" creationId="{5A59F003-E00A-43F9-91DC-CC54E3B87466}"/>
          </ac:spMkLst>
        </pc:spChg>
        <pc:spChg chg="add del">
          <ac:chgData name="Pratap Rathore" userId="69c245dc-6f59-4ee9-a26f-38104a29370b" providerId="ADAL" clId="{4C7668A7-4E46-4394-8A31-23F9AB900672}" dt="2024-03-30T09:45:38" v="724" actId="26606"/>
          <ac:spMkLst>
            <pc:docMk/>
            <pc:sldMk cId="5228381" sldId="273"/>
            <ac:spMk id="13" creationId="{D74A4382-E3AD-430A-9A1F-DFA3E0E77A7D}"/>
          </ac:spMkLst>
        </pc:spChg>
        <pc:spChg chg="add del">
          <ac:chgData name="Pratap Rathore" userId="69c245dc-6f59-4ee9-a26f-38104a29370b" providerId="ADAL" clId="{4C7668A7-4E46-4394-8A31-23F9AB900672}" dt="2024-03-30T09:45:38" v="724" actId="26606"/>
          <ac:spMkLst>
            <pc:docMk/>
            <pc:sldMk cId="5228381" sldId="273"/>
            <ac:spMk id="15" creationId="{79F40191-0F44-4FD1-82CC-ACB507C14BE6}"/>
          </ac:spMkLst>
        </pc:spChg>
        <pc:spChg chg="add del">
          <ac:chgData name="Pratap Rathore" userId="69c245dc-6f59-4ee9-a26f-38104a29370b" providerId="ADAL" clId="{4C7668A7-4E46-4394-8A31-23F9AB900672}" dt="2024-03-30T09:45:45.481" v="726" actId="26606"/>
          <ac:spMkLst>
            <pc:docMk/>
            <pc:sldMk cId="5228381" sldId="273"/>
            <ac:spMk id="17" creationId="{7A5F0580-5EE9-419F-96EE-B6529EF6E7D0}"/>
          </ac:spMkLst>
        </pc:spChg>
        <pc:spChg chg="add del">
          <ac:chgData name="Pratap Rathore" userId="69c245dc-6f59-4ee9-a26f-38104a29370b" providerId="ADAL" clId="{4C7668A7-4E46-4394-8A31-23F9AB900672}" dt="2024-03-30T09:45:45.481" v="726" actId="26606"/>
          <ac:spMkLst>
            <pc:docMk/>
            <pc:sldMk cId="5228381" sldId="273"/>
            <ac:spMk id="18" creationId="{9AA72BD9-2C5A-4EDC-931F-5AA08EACA0F3}"/>
          </ac:spMkLst>
        </pc:spChg>
        <pc:spChg chg="add del">
          <ac:chgData name="Pratap Rathore" userId="69c245dc-6f59-4ee9-a26f-38104a29370b" providerId="ADAL" clId="{4C7668A7-4E46-4394-8A31-23F9AB900672}" dt="2024-03-30T09:45:45.481" v="726" actId="26606"/>
          <ac:spMkLst>
            <pc:docMk/>
            <pc:sldMk cId="5228381" sldId="273"/>
            <ac:spMk id="19" creationId="{DD3981AC-7B61-4947-BCF3-F7AA7FA385B9}"/>
          </ac:spMkLst>
        </pc:spChg>
        <pc:spChg chg="add del">
          <ac:chgData name="Pratap Rathore" userId="69c245dc-6f59-4ee9-a26f-38104a29370b" providerId="ADAL" clId="{4C7668A7-4E46-4394-8A31-23F9AB900672}" dt="2024-03-30T09:45:45.481" v="726" actId="26606"/>
          <ac:spMkLst>
            <pc:docMk/>
            <pc:sldMk cId="5228381" sldId="273"/>
            <ac:spMk id="20" creationId="{55D4142C-5077-457F-A6AD-3FECFDB39685}"/>
          </ac:spMkLst>
        </pc:spChg>
        <pc:spChg chg="add">
          <ac:chgData name="Pratap Rathore" userId="69c245dc-6f59-4ee9-a26f-38104a29370b" providerId="ADAL" clId="{4C7668A7-4E46-4394-8A31-23F9AB900672}" dt="2024-03-30T09:45:45.481" v="727" actId="26606"/>
          <ac:spMkLst>
            <pc:docMk/>
            <pc:sldMk cId="5228381" sldId="273"/>
            <ac:spMk id="22" creationId="{5A59F003-E00A-43F9-91DC-CC54E3B87466}"/>
          </ac:spMkLst>
        </pc:spChg>
        <pc:spChg chg="add">
          <ac:chgData name="Pratap Rathore" userId="69c245dc-6f59-4ee9-a26f-38104a29370b" providerId="ADAL" clId="{4C7668A7-4E46-4394-8A31-23F9AB900672}" dt="2024-03-30T09:45:45.481" v="727" actId="26606"/>
          <ac:spMkLst>
            <pc:docMk/>
            <pc:sldMk cId="5228381" sldId="273"/>
            <ac:spMk id="23" creationId="{D74A4382-E3AD-430A-9A1F-DFA3E0E77A7D}"/>
          </ac:spMkLst>
        </pc:spChg>
        <pc:spChg chg="add">
          <ac:chgData name="Pratap Rathore" userId="69c245dc-6f59-4ee9-a26f-38104a29370b" providerId="ADAL" clId="{4C7668A7-4E46-4394-8A31-23F9AB900672}" dt="2024-03-30T09:45:45.481" v="727" actId="26606"/>
          <ac:spMkLst>
            <pc:docMk/>
            <pc:sldMk cId="5228381" sldId="273"/>
            <ac:spMk id="24" creationId="{79F40191-0F44-4FD1-82CC-ACB507C14BE6}"/>
          </ac:spMkLst>
        </pc:spChg>
        <pc:picChg chg="add mod">
          <ac:chgData name="Pratap Rathore" userId="69c245dc-6f59-4ee9-a26f-38104a29370b" providerId="ADAL" clId="{4C7668A7-4E46-4394-8A31-23F9AB900672}" dt="2024-03-30T09:45:45.481" v="727" actId="26606"/>
          <ac:picMkLst>
            <pc:docMk/>
            <pc:sldMk cId="5228381" sldId="273"/>
            <ac:picMk id="6" creationId="{8F93115B-B77D-188D-0F52-AD83B9049B7B}"/>
          </ac:picMkLst>
        </pc:picChg>
      </pc:sldChg>
      <pc:sldChg chg="addSp delSp modSp new mod setBg">
        <pc:chgData name="Pratap Rathore" userId="69c245dc-6f59-4ee9-a26f-38104a29370b" providerId="ADAL" clId="{4C7668A7-4E46-4394-8A31-23F9AB900672}" dt="2024-03-30T10:03:22.580" v="851" actId="1076"/>
        <pc:sldMkLst>
          <pc:docMk/>
          <pc:sldMk cId="923276711" sldId="274"/>
        </pc:sldMkLst>
        <pc:spChg chg="add del mod ord">
          <ac:chgData name="Pratap Rathore" userId="69c245dc-6f59-4ee9-a26f-38104a29370b" providerId="ADAL" clId="{4C7668A7-4E46-4394-8A31-23F9AB900672}" dt="2024-03-30T10:03:07.997" v="849" actId="255"/>
          <ac:spMkLst>
            <pc:docMk/>
            <pc:sldMk cId="923276711" sldId="274"/>
            <ac:spMk id="2" creationId="{010F22F8-D048-E89A-8426-60C969E698D6}"/>
          </ac:spMkLst>
        </pc:spChg>
        <pc:spChg chg="del">
          <ac:chgData name="Pratap Rathore" userId="69c245dc-6f59-4ee9-a26f-38104a29370b" providerId="ADAL" clId="{4C7668A7-4E46-4394-8A31-23F9AB900672}" dt="2024-03-30T09:58:47.748" v="805"/>
          <ac:spMkLst>
            <pc:docMk/>
            <pc:sldMk cId="923276711" sldId="274"/>
            <ac:spMk id="3" creationId="{C7CA17F5-04B3-C695-BFFA-7286ADC8481E}"/>
          </ac:spMkLst>
        </pc:spChg>
        <pc:spChg chg="del">
          <ac:chgData name="Pratap Rathore" userId="69c245dc-6f59-4ee9-a26f-38104a29370b" providerId="ADAL" clId="{4C7668A7-4E46-4394-8A31-23F9AB900672}" dt="2024-03-30T09:59:17.555" v="813" actId="21"/>
          <ac:spMkLst>
            <pc:docMk/>
            <pc:sldMk cId="923276711" sldId="274"/>
            <ac:spMk id="4" creationId="{8C14DFEA-A5B1-4E4F-E67B-C0AD8A10F561}"/>
          </ac:spMkLst>
        </pc:spChg>
        <pc:spChg chg="add del mod">
          <ac:chgData name="Pratap Rathore" userId="69c245dc-6f59-4ee9-a26f-38104a29370b" providerId="ADAL" clId="{4C7668A7-4E46-4394-8A31-23F9AB900672}" dt="2024-03-30T10:02:22.865" v="833"/>
          <ac:spMkLst>
            <pc:docMk/>
            <pc:sldMk cId="923276711" sldId="274"/>
            <ac:spMk id="9" creationId="{5E9F1B81-6E1B-A62C-D281-C3761419F505}"/>
          </ac:spMkLst>
        </pc:spChg>
        <pc:spChg chg="add mod">
          <ac:chgData name="Pratap Rathore" userId="69c245dc-6f59-4ee9-a26f-38104a29370b" providerId="ADAL" clId="{4C7668A7-4E46-4394-8A31-23F9AB900672}" dt="2024-03-30T10:03:22.580" v="851" actId="1076"/>
          <ac:spMkLst>
            <pc:docMk/>
            <pc:sldMk cId="923276711" sldId="274"/>
            <ac:spMk id="10" creationId="{72289E34-57C9-D4E9-1500-4A1B2A869586}"/>
          </ac:spMkLst>
        </pc:spChg>
        <pc:spChg chg="add mod">
          <ac:chgData name="Pratap Rathore" userId="69c245dc-6f59-4ee9-a26f-38104a29370b" providerId="ADAL" clId="{4C7668A7-4E46-4394-8A31-23F9AB900672}" dt="2024-03-30T10:02:03.340" v="827" actId="26606"/>
          <ac:spMkLst>
            <pc:docMk/>
            <pc:sldMk cId="923276711" sldId="274"/>
            <ac:spMk id="11" creationId="{8AFAA710-A97B-E23E-5BF6-CED0ACD949D7}"/>
          </ac:spMkLst>
        </pc:spChg>
        <pc:spChg chg="add del">
          <ac:chgData name="Pratap Rathore" userId="69c245dc-6f59-4ee9-a26f-38104a29370b" providerId="ADAL" clId="{4C7668A7-4E46-4394-8A31-23F9AB900672}" dt="2024-03-30T10:00:47.717" v="817" actId="26606"/>
          <ac:spMkLst>
            <pc:docMk/>
            <pc:sldMk cId="923276711" sldId="274"/>
            <ac:spMk id="13" creationId="{9AA72BD9-2C5A-4EDC-931F-5AA08EACA0F3}"/>
          </ac:spMkLst>
        </pc:spChg>
        <pc:spChg chg="add del">
          <ac:chgData name="Pratap Rathore" userId="69c245dc-6f59-4ee9-a26f-38104a29370b" providerId="ADAL" clId="{4C7668A7-4E46-4394-8A31-23F9AB900672}" dt="2024-03-30T10:00:47.717" v="817" actId="26606"/>
          <ac:spMkLst>
            <pc:docMk/>
            <pc:sldMk cId="923276711" sldId="274"/>
            <ac:spMk id="15" creationId="{DD3981AC-7B61-4947-BCF3-F7AA7FA385B9}"/>
          </ac:spMkLst>
        </pc:spChg>
        <pc:spChg chg="add del">
          <ac:chgData name="Pratap Rathore" userId="69c245dc-6f59-4ee9-a26f-38104a29370b" providerId="ADAL" clId="{4C7668A7-4E46-4394-8A31-23F9AB900672}" dt="2024-03-30T10:00:47.717" v="817" actId="26606"/>
          <ac:spMkLst>
            <pc:docMk/>
            <pc:sldMk cId="923276711" sldId="274"/>
            <ac:spMk id="17" creationId="{55D4142C-5077-457F-A6AD-3FECFDB39685}"/>
          </ac:spMkLst>
        </pc:spChg>
        <pc:spChg chg="add del">
          <ac:chgData name="Pratap Rathore" userId="69c245dc-6f59-4ee9-a26f-38104a29370b" providerId="ADAL" clId="{4C7668A7-4E46-4394-8A31-23F9AB900672}" dt="2024-03-30T10:00:47.717" v="817" actId="26606"/>
          <ac:spMkLst>
            <pc:docMk/>
            <pc:sldMk cId="923276711" sldId="274"/>
            <ac:spMk id="19" creationId="{7A5F0580-5EE9-419F-96EE-B6529EF6E7D0}"/>
          </ac:spMkLst>
        </pc:spChg>
        <pc:spChg chg="add del">
          <ac:chgData name="Pratap Rathore" userId="69c245dc-6f59-4ee9-a26f-38104a29370b" providerId="ADAL" clId="{4C7668A7-4E46-4394-8A31-23F9AB900672}" dt="2024-03-30T10:02:03.340" v="827" actId="26606"/>
          <ac:spMkLst>
            <pc:docMk/>
            <pc:sldMk cId="923276711" sldId="274"/>
            <ac:spMk id="24" creationId="{7C432AFE-B3D2-4BFF-BF8F-96C27AFF1AC7}"/>
          </ac:spMkLst>
        </pc:spChg>
        <pc:spChg chg="add del">
          <ac:chgData name="Pratap Rathore" userId="69c245dc-6f59-4ee9-a26f-38104a29370b" providerId="ADAL" clId="{4C7668A7-4E46-4394-8A31-23F9AB900672}" dt="2024-03-30T10:02:03.340" v="827" actId="26606"/>
          <ac:spMkLst>
            <pc:docMk/>
            <pc:sldMk cId="923276711" sldId="274"/>
            <ac:spMk id="26" creationId="{AF2F604E-43BE-4DC3-B983-E071523364F8}"/>
          </ac:spMkLst>
        </pc:spChg>
        <pc:spChg chg="add del">
          <ac:chgData name="Pratap Rathore" userId="69c245dc-6f59-4ee9-a26f-38104a29370b" providerId="ADAL" clId="{4C7668A7-4E46-4394-8A31-23F9AB900672}" dt="2024-03-30T10:02:03.340" v="827" actId="26606"/>
          <ac:spMkLst>
            <pc:docMk/>
            <pc:sldMk cId="923276711" sldId="274"/>
            <ac:spMk id="28" creationId="{08C9B587-E65E-4B52-B37C-ABEBB6E87928}"/>
          </ac:spMkLst>
        </pc:spChg>
        <pc:spChg chg="add">
          <ac:chgData name="Pratap Rathore" userId="69c245dc-6f59-4ee9-a26f-38104a29370b" providerId="ADAL" clId="{4C7668A7-4E46-4394-8A31-23F9AB900672}" dt="2024-03-30T10:02:03.340" v="827" actId="26606"/>
          <ac:spMkLst>
            <pc:docMk/>
            <pc:sldMk cId="923276711" sldId="274"/>
            <ac:spMk id="33" creationId="{9AA72BD9-2C5A-4EDC-931F-5AA08EACA0F3}"/>
          </ac:spMkLst>
        </pc:spChg>
        <pc:spChg chg="add">
          <ac:chgData name="Pratap Rathore" userId="69c245dc-6f59-4ee9-a26f-38104a29370b" providerId="ADAL" clId="{4C7668A7-4E46-4394-8A31-23F9AB900672}" dt="2024-03-30T10:02:03.340" v="827" actId="26606"/>
          <ac:spMkLst>
            <pc:docMk/>
            <pc:sldMk cId="923276711" sldId="274"/>
            <ac:spMk id="35" creationId="{DD3981AC-7B61-4947-BCF3-F7AA7FA385B9}"/>
          </ac:spMkLst>
        </pc:spChg>
        <pc:spChg chg="add">
          <ac:chgData name="Pratap Rathore" userId="69c245dc-6f59-4ee9-a26f-38104a29370b" providerId="ADAL" clId="{4C7668A7-4E46-4394-8A31-23F9AB900672}" dt="2024-03-30T10:02:03.340" v="827" actId="26606"/>
          <ac:spMkLst>
            <pc:docMk/>
            <pc:sldMk cId="923276711" sldId="274"/>
            <ac:spMk id="37" creationId="{55D4142C-5077-457F-A6AD-3FECFDB39685}"/>
          </ac:spMkLst>
        </pc:spChg>
        <pc:spChg chg="add">
          <ac:chgData name="Pratap Rathore" userId="69c245dc-6f59-4ee9-a26f-38104a29370b" providerId="ADAL" clId="{4C7668A7-4E46-4394-8A31-23F9AB900672}" dt="2024-03-30T10:02:03.340" v="827" actId="26606"/>
          <ac:spMkLst>
            <pc:docMk/>
            <pc:sldMk cId="923276711" sldId="274"/>
            <ac:spMk id="39" creationId="{7A5F0580-5EE9-419F-96EE-B6529EF6E7D0}"/>
          </ac:spMkLst>
        </pc:spChg>
        <pc:picChg chg="add mod">
          <ac:chgData name="Pratap Rathore" userId="69c245dc-6f59-4ee9-a26f-38104a29370b" providerId="ADAL" clId="{4C7668A7-4E46-4394-8A31-23F9AB900672}" dt="2024-03-30T10:02:03.340" v="827" actId="26606"/>
          <ac:picMkLst>
            <pc:docMk/>
            <pc:sldMk cId="923276711" sldId="274"/>
            <ac:picMk id="6" creationId="{3365E439-7DCE-1DBE-06E2-2AC2797B8D8B}"/>
          </ac:picMkLst>
        </pc:picChg>
        <pc:picChg chg="add mod">
          <ac:chgData name="Pratap Rathore" userId="69c245dc-6f59-4ee9-a26f-38104a29370b" providerId="ADAL" clId="{4C7668A7-4E46-4394-8A31-23F9AB900672}" dt="2024-03-30T09:59:04.087" v="812"/>
          <ac:picMkLst>
            <pc:docMk/>
            <pc:sldMk cId="923276711" sldId="274"/>
            <ac:picMk id="8" creationId="{8EBA416D-39F7-4BC8-A98D-D00FF1B3C36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7238E-58FE-486C-B9FC-C181A41A1C08}" type="datetimeFigureOut">
              <a:rPr lang="en-US" smtClean="0"/>
              <a:t>3/30/2024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150F4A-264D-46D7-A062-E1D2C314D834}" type="slidenum">
              <a:rPr lang="en-US" smtClean="0"/>
              <a:t>‹#›</a:t>
            </a:fld>
            <a:endParaRPr lang="en-US"/>
          </a:p>
        </p:txBody>
      </p:sp>
    </p:spTree>
    <p:extLst>
      <p:ext uri="{BB962C8B-B14F-4D97-AF65-F5344CB8AC3E}">
        <p14:creationId xmlns:p14="http://schemas.microsoft.com/office/powerpoint/2010/main" val="3398095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150F4A-264D-46D7-A062-E1D2C314D834}" type="slidenum">
              <a:rPr lang="en-US" smtClean="0"/>
              <a:t>1</a:t>
            </a:fld>
            <a:endParaRPr lang="en-US"/>
          </a:p>
        </p:txBody>
      </p:sp>
    </p:spTree>
    <p:extLst>
      <p:ext uri="{BB962C8B-B14F-4D97-AF65-F5344CB8AC3E}">
        <p14:creationId xmlns:p14="http://schemas.microsoft.com/office/powerpoint/2010/main" val="3382936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Kharif Sorghum Vs Rabi Sorghum Area</a:t>
            </a:r>
            <a:endParaRPr dirty="0"/>
          </a:p>
          <a:p>
            <a:r>
              <a:rPr b="0" dirty="0"/>
              <a:t>No alt text provided</a:t>
            </a:r>
            <a:endParaRPr dirty="0"/>
          </a:p>
          <a:p>
            <a:endParaRPr dirty="0"/>
          </a:p>
          <a:p>
            <a:r>
              <a:rPr b="1" dirty="0"/>
              <a:t>Kharif Sorghum Yield (kg per Ha)</a:t>
            </a:r>
            <a:endParaRPr dirty="0"/>
          </a:p>
          <a:p>
            <a:r>
              <a:rPr b="0" dirty="0"/>
              <a:t>No alt text provided</a:t>
            </a:r>
            <a:endParaRPr dirty="0"/>
          </a:p>
          <a:p>
            <a:endParaRPr dirty="0"/>
          </a:p>
          <a:p>
            <a:r>
              <a:rPr b="1" dirty="0"/>
              <a:t>Rabi Sorghum Yield (kg per Ha)</a:t>
            </a:r>
            <a:endParaRPr dirty="0"/>
          </a:p>
          <a:p>
            <a:r>
              <a:rPr b="0" dirty="0"/>
              <a:t>No alt text provided</a:t>
            </a:r>
            <a:endParaRPr dirty="0"/>
          </a:p>
          <a:p>
            <a:endParaRPr dirty="0"/>
          </a:p>
          <a:p>
            <a:r>
              <a:rPr b="1" dirty="0"/>
              <a:t>Rabi Sorghum Yield Vs Kharif  Sorghum Yield</a:t>
            </a:r>
            <a:endParaRPr dirty="0"/>
          </a:p>
          <a:p>
            <a:r>
              <a:rPr b="0" dirty="0"/>
              <a:t>No alt text provided</a:t>
            </a:r>
            <a:endParaRPr dirty="0"/>
          </a:p>
          <a:p>
            <a:endParaRPr dirty="0"/>
          </a:p>
          <a:p>
            <a:r>
              <a:rPr b="1" dirty="0"/>
              <a:t>Rabi Sorghum Vs Kharif Sorghum Production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Ship mode </a:t>
            </a:r>
            <a:endParaRPr dirty="0"/>
          </a:p>
          <a:p>
            <a:r>
              <a:rPr b="0" dirty="0"/>
              <a:t>No alt text provided</a:t>
            </a:r>
            <a:endParaRPr dirty="0"/>
          </a:p>
          <a:p>
            <a:endParaRPr dirty="0"/>
          </a:p>
          <a:p>
            <a:r>
              <a:rPr b="1" dirty="0"/>
              <a:t>Ship mode </a:t>
            </a:r>
            <a:endParaRPr dirty="0"/>
          </a:p>
          <a:p>
            <a:r>
              <a:rPr b="0" dirty="0"/>
              <a:t>No alt text provided</a:t>
            </a:r>
            <a:endParaRPr dirty="0"/>
          </a:p>
          <a:p>
            <a:endParaRPr dirty="0"/>
          </a:p>
          <a:p>
            <a:r>
              <a:rPr b="1" dirty="0"/>
              <a:t>Ship mode </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Kharif Sorghum &amp; Rabi Sorghum Production By state</a:t>
            </a:r>
            <a:endParaRPr dirty="0"/>
          </a:p>
          <a:p>
            <a:r>
              <a:rPr b="0" dirty="0"/>
              <a:t>No alt text provided</a:t>
            </a:r>
            <a:endParaRPr dirty="0"/>
          </a:p>
          <a:p>
            <a:endParaRPr dirty="0"/>
          </a:p>
          <a:p>
            <a:r>
              <a:rPr b="1" dirty="0"/>
              <a:t>Pages</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Pages</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Overall Crops Production</a:t>
            </a:r>
            <a:endParaRPr dirty="0"/>
          </a:p>
          <a:p>
            <a:r>
              <a:rPr b="0" dirty="0"/>
              <a:t>No alt text provided</a:t>
            </a:r>
            <a:endParaRPr dirty="0"/>
          </a:p>
          <a:p>
            <a:endParaRPr dirty="0"/>
          </a:p>
          <a:p>
            <a:r>
              <a:rPr b="1" dirty="0"/>
              <a:t>Cold Regions</a:t>
            </a:r>
            <a:endParaRPr dirty="0"/>
          </a:p>
          <a:p>
            <a:r>
              <a:rPr b="0" dirty="0"/>
              <a:t>No alt text provided</a:t>
            </a:r>
            <a:endParaRPr dirty="0"/>
          </a:p>
          <a:p>
            <a:endParaRPr dirty="0"/>
          </a:p>
          <a:p>
            <a:r>
              <a:rPr b="1" dirty="0"/>
              <a:t>Rainy/Humid Region</a:t>
            </a:r>
            <a:endParaRPr dirty="0"/>
          </a:p>
          <a:p>
            <a:r>
              <a:rPr b="0" dirty="0"/>
              <a:t>No alt text provided</a:t>
            </a:r>
            <a:endParaRPr dirty="0"/>
          </a:p>
          <a:p>
            <a:endParaRPr dirty="0"/>
          </a:p>
          <a:p>
            <a:r>
              <a:rPr b="1" dirty="0"/>
              <a:t>Hot Regions</a:t>
            </a:r>
            <a:endParaRPr dirty="0"/>
          </a:p>
          <a:p>
            <a:r>
              <a:rPr b="0" dirty="0"/>
              <a:t>No alt text provided</a:t>
            </a:r>
            <a:endParaRPr dirty="0"/>
          </a:p>
          <a:p>
            <a:endParaRPr dirty="0"/>
          </a:p>
          <a:p>
            <a:r>
              <a:rPr b="1" dirty="0"/>
              <a:t>Overall Crops Yield</a:t>
            </a:r>
            <a:endParaRPr dirty="0"/>
          </a:p>
          <a:p>
            <a:r>
              <a:rPr b="0" dirty="0"/>
              <a:t>No alt text provided</a:t>
            </a:r>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150F4A-264D-46D7-A062-E1D2C314D834}" type="slidenum">
              <a:rPr lang="en-US" smtClean="0"/>
              <a:t>12</a:t>
            </a:fld>
            <a:endParaRPr lang="en-US"/>
          </a:p>
        </p:txBody>
      </p:sp>
    </p:spTree>
    <p:extLst>
      <p:ext uri="{BB962C8B-B14F-4D97-AF65-F5344CB8AC3E}">
        <p14:creationId xmlns:p14="http://schemas.microsoft.com/office/powerpoint/2010/main" val="2790094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150F4A-264D-46D7-A062-E1D2C314D834}" type="slidenum">
              <a:rPr lang="en-US" smtClean="0"/>
              <a:t>13</a:t>
            </a:fld>
            <a:endParaRPr lang="en-US"/>
          </a:p>
        </p:txBody>
      </p:sp>
    </p:spTree>
    <p:extLst>
      <p:ext uri="{BB962C8B-B14F-4D97-AF65-F5344CB8AC3E}">
        <p14:creationId xmlns:p14="http://schemas.microsoft.com/office/powerpoint/2010/main" val="1901275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150F4A-264D-46D7-A062-E1D2C314D834}" type="slidenum">
              <a:rPr lang="en-US" smtClean="0"/>
              <a:t>14</a:t>
            </a:fld>
            <a:endParaRPr lang="en-US"/>
          </a:p>
        </p:txBody>
      </p:sp>
    </p:spTree>
    <p:extLst>
      <p:ext uri="{BB962C8B-B14F-4D97-AF65-F5344CB8AC3E}">
        <p14:creationId xmlns:p14="http://schemas.microsoft.com/office/powerpoint/2010/main" val="1676578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150F4A-264D-46D7-A062-E1D2C314D834}" type="slidenum">
              <a:rPr lang="en-US" smtClean="0"/>
              <a:t>2</a:t>
            </a:fld>
            <a:endParaRPr lang="en-US"/>
          </a:p>
        </p:txBody>
      </p:sp>
    </p:spTree>
    <p:extLst>
      <p:ext uri="{BB962C8B-B14F-4D97-AF65-F5344CB8AC3E}">
        <p14:creationId xmlns:p14="http://schemas.microsoft.com/office/powerpoint/2010/main" val="834713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150F4A-264D-46D7-A062-E1D2C314D834}" type="slidenum">
              <a:rPr lang="en-US" smtClean="0"/>
              <a:t>3</a:t>
            </a:fld>
            <a:endParaRPr lang="en-US"/>
          </a:p>
        </p:txBody>
      </p:sp>
    </p:spTree>
    <p:extLst>
      <p:ext uri="{BB962C8B-B14F-4D97-AF65-F5344CB8AC3E}">
        <p14:creationId xmlns:p14="http://schemas.microsoft.com/office/powerpoint/2010/main" val="2372026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150F4A-264D-46D7-A062-E1D2C314D834}" type="slidenum">
              <a:rPr lang="en-US" smtClean="0"/>
              <a:t>4</a:t>
            </a:fld>
            <a:endParaRPr lang="en-US"/>
          </a:p>
        </p:txBody>
      </p:sp>
    </p:spTree>
    <p:extLst>
      <p:ext uri="{BB962C8B-B14F-4D97-AF65-F5344CB8AC3E}">
        <p14:creationId xmlns:p14="http://schemas.microsoft.com/office/powerpoint/2010/main" val="3282491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150F4A-264D-46D7-A062-E1D2C314D834}" type="slidenum">
              <a:rPr lang="en-US" smtClean="0"/>
              <a:t>5</a:t>
            </a:fld>
            <a:endParaRPr lang="en-US"/>
          </a:p>
        </p:txBody>
      </p:sp>
    </p:spTree>
    <p:extLst>
      <p:ext uri="{BB962C8B-B14F-4D97-AF65-F5344CB8AC3E}">
        <p14:creationId xmlns:p14="http://schemas.microsoft.com/office/powerpoint/2010/main" val="475192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Indian Agriculture Analysis</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Trends in the Major Crops production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Ship mode </a:t>
            </a:r>
            <a:endParaRPr dirty="0"/>
          </a:p>
          <a:p>
            <a:r>
              <a:rPr b="0" dirty="0"/>
              <a:t>No alt text provided</a:t>
            </a:r>
            <a:endParaRPr dirty="0"/>
          </a:p>
          <a:p>
            <a:endParaRPr dirty="0"/>
          </a:p>
          <a:p>
            <a:r>
              <a:rPr b="1" dirty="0"/>
              <a:t>Ship mode </a:t>
            </a:r>
            <a:endParaRPr dirty="0"/>
          </a:p>
          <a:p>
            <a:r>
              <a:rPr b="0" dirty="0"/>
              <a:t>No alt text provided</a:t>
            </a:r>
            <a:endParaRPr dirty="0"/>
          </a:p>
          <a:p>
            <a:endParaRPr dirty="0"/>
          </a:p>
          <a:p>
            <a:r>
              <a:rPr b="1" dirty="0"/>
              <a:t>Ship mode </a:t>
            </a:r>
            <a:endParaRPr dirty="0"/>
          </a:p>
          <a:p>
            <a:r>
              <a:rPr b="0" dirty="0"/>
              <a:t>No alt text provided</a:t>
            </a:r>
            <a:endParaRPr dirty="0"/>
          </a:p>
          <a:p>
            <a:endParaRPr dirty="0"/>
          </a:p>
          <a:p>
            <a:r>
              <a:rPr b="1" dirty="0"/>
              <a:t>Trends in the Major Crops Yield</a:t>
            </a:r>
            <a:endParaRPr dirty="0"/>
          </a:p>
          <a:p>
            <a:r>
              <a:rPr b="0" dirty="0"/>
              <a:t>No alt text provided</a:t>
            </a:r>
            <a:endParaRPr dirty="0"/>
          </a:p>
          <a:p>
            <a:endParaRPr dirty="0"/>
          </a:p>
          <a:p>
            <a:r>
              <a:rPr b="1" dirty="0"/>
              <a:t> Wheat, Rice, Pulses Area by State </a:t>
            </a:r>
            <a:endParaRPr dirty="0"/>
          </a:p>
          <a:p>
            <a:r>
              <a:rPr b="0" dirty="0"/>
              <a:t>No alt text provided</a:t>
            </a:r>
            <a:endParaRPr dirty="0"/>
          </a:p>
          <a:p>
            <a:endParaRPr dirty="0"/>
          </a:p>
          <a:p>
            <a:r>
              <a:rPr b="1" dirty="0"/>
              <a:t> Wheat , Rice , Pulses production by State </a:t>
            </a:r>
            <a:endParaRPr dirty="0"/>
          </a:p>
          <a:p>
            <a:r>
              <a:rPr b="0" dirty="0"/>
              <a:t>No alt text provided</a:t>
            </a:r>
            <a:endParaRPr dirty="0"/>
          </a:p>
          <a:p>
            <a:endParaRPr dirty="0"/>
          </a:p>
          <a:p>
            <a:r>
              <a:rPr b="1" dirty="0"/>
              <a:t>cardVisual</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Pages</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VEGETABLES Area  Vs  FRUITS Area By Year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Ship mode </a:t>
            </a:r>
            <a:endParaRPr dirty="0"/>
          </a:p>
          <a:p>
            <a:r>
              <a:rPr b="0" dirty="0"/>
              <a:t>No alt text provided</a:t>
            </a:r>
            <a:endParaRPr dirty="0"/>
          </a:p>
          <a:p>
            <a:endParaRPr dirty="0"/>
          </a:p>
          <a:p>
            <a:r>
              <a:rPr b="1" dirty="0"/>
              <a:t>Ship mode </a:t>
            </a:r>
            <a:endParaRPr dirty="0"/>
          </a:p>
          <a:p>
            <a:r>
              <a:rPr b="0" dirty="0"/>
              <a:t>No alt text provided</a:t>
            </a:r>
            <a:endParaRPr dirty="0"/>
          </a:p>
          <a:p>
            <a:endParaRPr dirty="0"/>
          </a:p>
          <a:p>
            <a:r>
              <a:rPr b="1" dirty="0"/>
              <a:t>Ship mode </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Pages</a:t>
            </a:r>
            <a:endParaRPr dirty="0"/>
          </a:p>
          <a:p>
            <a:r>
              <a:rPr b="0" dirty="0"/>
              <a:t>No alt text provided</a:t>
            </a:r>
            <a:endParaRPr dirty="0"/>
          </a:p>
          <a:p>
            <a:endParaRPr dirty="0"/>
          </a:p>
          <a:p>
            <a:r>
              <a:rPr b="1" dirty="0"/>
              <a:t>Top 5 State in fruit &amp; Vegetable Area</a:t>
            </a:r>
            <a:endParaRPr dirty="0"/>
          </a:p>
          <a:p>
            <a:r>
              <a:rPr b="0" dirty="0"/>
              <a:t>No alt text provided</a:t>
            </a:r>
            <a:endParaRPr dirty="0"/>
          </a:p>
          <a:p>
            <a:endParaRPr dirty="0"/>
          </a:p>
          <a:p>
            <a:r>
              <a:rPr b="1" dirty="0"/>
              <a:t>Top 5 District in fruit &amp; Vegetable Area</a:t>
            </a:r>
            <a:endParaRPr dirty="0"/>
          </a:p>
          <a:p>
            <a:r>
              <a:rPr b="0" dirty="0"/>
              <a:t>No alt text provided</a:t>
            </a:r>
            <a:endParaRPr dirty="0"/>
          </a:p>
          <a:p>
            <a:endParaRPr dirty="0"/>
          </a:p>
          <a:p>
            <a:r>
              <a:rPr b="1" dirty="0"/>
              <a:t>Fruit &amp; Vegetable Vs Major Crops Area</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Reigonal Analysis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Pages</a:t>
            </a:r>
            <a:endParaRPr dirty="0"/>
          </a:p>
          <a:p>
            <a:r>
              <a:rPr b="0" dirty="0"/>
              <a:t>No alt text provided</a:t>
            </a:r>
            <a:endParaRPr dirty="0"/>
          </a:p>
          <a:p>
            <a:endParaRPr dirty="0"/>
          </a:p>
          <a:p>
            <a:r>
              <a:rPr b="1" dirty="0"/>
              <a:t>Crops Production distribution</a:t>
            </a:r>
            <a:endParaRPr dirty="0"/>
          </a:p>
          <a:p>
            <a:r>
              <a:rPr b="0" dirty="0"/>
              <a:t>No alt text provided</a:t>
            </a:r>
            <a:endParaRPr dirty="0"/>
          </a:p>
          <a:p>
            <a:endParaRPr dirty="0"/>
          </a:p>
          <a:p>
            <a:r>
              <a:rPr b="1" dirty="0"/>
              <a:t>Top 5 State By Major Crop Area</a:t>
            </a:r>
            <a:endParaRPr dirty="0"/>
          </a:p>
          <a:p>
            <a:r>
              <a:rPr b="0" dirty="0"/>
              <a:t>No alt text provided</a:t>
            </a:r>
            <a:endParaRPr dirty="0"/>
          </a:p>
          <a:p>
            <a:endParaRPr dirty="0"/>
          </a:p>
          <a:p>
            <a:r>
              <a:rPr b="1" dirty="0"/>
              <a:t>Top 5 State By Major Crop Production</a:t>
            </a:r>
            <a:endParaRPr dirty="0"/>
          </a:p>
          <a:p>
            <a:r>
              <a:rPr b="0" dirty="0"/>
              <a:t>No alt text provided</a:t>
            </a:r>
            <a:endParaRPr dirty="0"/>
          </a:p>
          <a:p>
            <a:endParaRPr dirty="0"/>
          </a:p>
          <a:p>
            <a:r>
              <a:rPr b="1" dirty="0"/>
              <a:t>Top 5 State By Major Crop Yield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Ship mode </a:t>
            </a:r>
            <a:endParaRPr dirty="0"/>
          </a:p>
          <a:p>
            <a:r>
              <a:rPr b="0" dirty="0"/>
              <a:t>No alt text provided</a:t>
            </a:r>
            <a:endParaRPr dirty="0"/>
          </a:p>
          <a:p>
            <a:endParaRPr dirty="0"/>
          </a:p>
          <a:p>
            <a:r>
              <a:rPr b="1" dirty="0"/>
              <a:t>Crops Yield distribution</a:t>
            </a:r>
            <a:endParaRPr dirty="0"/>
          </a:p>
          <a:p>
            <a:r>
              <a:rPr b="0" dirty="0"/>
              <a:t>No alt text provided</a:t>
            </a:r>
            <a:endParaRPr dirty="0"/>
          </a:p>
          <a:p>
            <a:endParaRPr dirty="0"/>
          </a:p>
          <a:p>
            <a:r>
              <a:rPr b="1" dirty="0"/>
              <a:t>Crops Area distribution</a:t>
            </a:r>
            <a:endParaRPr dirty="0"/>
          </a:p>
          <a:p>
            <a:r>
              <a:rPr b="0" dirty="0"/>
              <a:t>No alt text provided</a:t>
            </a:r>
            <a:endParaRPr dirty="0"/>
          </a:p>
          <a:p>
            <a:endParaRPr dirty="0"/>
          </a:p>
          <a:p>
            <a:r>
              <a:rPr b="1" dirty="0"/>
              <a:t>cardVisual</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3/30/2024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3/30/2024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3/30/2024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3/30/2024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3/30/2024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3/30/2024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3/30/2024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3f35c475-4e70-427a-aa66-c90891d9b8cc/?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3f35c475-4e70-427a-aa66-c90891d9b8cc/?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3f35c475-4e70-427a-aa66-c90891d9b8cc/?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3f35c475-4e70-427a-aa66-c90891d9b8cc/?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3f35c475-4e70-427a-aa66-c90891d9b8cc/?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3f35c475-4e70-427a-aa66-c90891d9b8cc/?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bottle of oil and a bunch of yellow flowers">
            <a:extLst>
              <a:ext uri="{FF2B5EF4-FFF2-40B4-BE49-F238E27FC236}">
                <a16:creationId xmlns:a16="http://schemas.microsoft.com/office/drawing/2014/main" id="{C0A8D373-2A0B-7F52-928A-684377ECA608}"/>
              </a:ext>
            </a:extLst>
          </p:cNvPr>
          <p:cNvPicPr>
            <a:picLocks noGrp="1" noChangeAspect="1"/>
          </p:cNvPicPr>
          <p:nvPr>
            <p:ph idx="1"/>
          </p:nvPr>
        </p:nvPicPr>
        <p:blipFill rotWithShape="1">
          <a:blip r:embed="rId3"/>
          <a:srcRect t="9091" r="22724" b="1"/>
          <a:stretch/>
        </p:blipFill>
        <p:spPr>
          <a:xfrm>
            <a:off x="3523488" y="10"/>
            <a:ext cx="8668512" cy="6857990"/>
          </a:xfrm>
          <a:prstGeom prst="rect">
            <a:avLst/>
          </a:prstGeom>
        </p:spPr>
      </p:pic>
      <p:sp>
        <p:nvSpPr>
          <p:cNvPr id="41" name="Rectangle 4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321A28-6AF1-5CB3-C56E-1988C957318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a:solidFill>
                  <a:schemeClr val="bg1"/>
                </a:solidFill>
              </a:rPr>
              <a:t>INDIAN AGRICULTRE ANALYSIS</a:t>
            </a:r>
            <a:br>
              <a:rPr lang="en-US" sz="4800" b="1">
                <a:solidFill>
                  <a:schemeClr val="bg1"/>
                </a:solidFill>
              </a:rPr>
            </a:br>
            <a:endParaRPr lang="en-US" sz="4800">
              <a:solidFill>
                <a:schemeClr val="bg1"/>
              </a:solidFill>
            </a:endParaRP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6985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Kharif Sorghum Vs Rabi Sorghum Area ,Kharif Sorghum Yield (kg per Ha) ,Rabi Sorghum Yield (kg per Ha) ,Rabi Sorghum Yield Vs Kharif  Sorghum Yield ,Rabi Sorghum Vs Kharif Sorghum Production ,shape ,textbox ,Ship mode  ,Ship mode  ,Ship mode  ,pageNavigator ,Kharif Sorghum &amp; Rabi Sorghum Production By state ,Pages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Seasonal Variation Of Crop Sorghum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pageNavigator ,Pages ,image ,Overall Crops Production ,Cold Regions ,Rainy/Humid Region ,Hot Regions ,Overall Crops Yield.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Impact Of External Factors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erson holding flowers and cotton&#10;&#10;Description automatically generated">
            <a:extLst>
              <a:ext uri="{FF2B5EF4-FFF2-40B4-BE49-F238E27FC236}">
                <a16:creationId xmlns:a16="http://schemas.microsoft.com/office/drawing/2014/main" id="{3365E439-7DCE-1DBE-06E2-2AC2797B8D8B}"/>
              </a:ext>
            </a:extLst>
          </p:cNvPr>
          <p:cNvPicPr>
            <a:picLocks noChangeAspect="1"/>
          </p:cNvPicPr>
          <p:nvPr/>
        </p:nvPicPr>
        <p:blipFill rotWithShape="1">
          <a:blip r:embed="rId3"/>
          <a:srcRect t="7742" r="22965" b="965"/>
          <a:stretch/>
        </p:blipFill>
        <p:spPr>
          <a:xfrm>
            <a:off x="3522468" y="10"/>
            <a:ext cx="8669532" cy="6857990"/>
          </a:xfrm>
          <a:prstGeom prst="rect">
            <a:avLst/>
          </a:prstGeom>
        </p:spPr>
      </p:pic>
      <p:sp>
        <p:nvSpPr>
          <p:cNvPr id="35" name="Rectangle 3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0F22F8-D048-E89A-8426-60C969E698D6}"/>
              </a:ext>
            </a:extLst>
          </p:cNvPr>
          <p:cNvSpPr>
            <a:spLocks noGrp="1"/>
          </p:cNvSpPr>
          <p:nvPr>
            <p:ph type="title"/>
          </p:nvPr>
        </p:nvSpPr>
        <p:spPr>
          <a:xfrm>
            <a:off x="371094" y="947368"/>
            <a:ext cx="3438144" cy="1124712"/>
          </a:xfrm>
        </p:spPr>
        <p:txBody>
          <a:bodyPr vert="horz" lIns="91440" tIns="45720" rIns="91440" bIns="45720" rtlCol="0" anchor="b">
            <a:noAutofit/>
          </a:bodyPr>
          <a:lstStyle/>
          <a:p>
            <a:r>
              <a:rPr lang="en-US" sz="6000" b="1" dirty="0">
                <a:solidFill>
                  <a:schemeClr val="bg1"/>
                </a:solidFill>
              </a:rPr>
              <a:t>INSIGHTS:</a:t>
            </a:r>
          </a:p>
        </p:txBody>
      </p:sp>
      <p:sp>
        <p:nvSpPr>
          <p:cNvPr id="37" name="Rectangle 3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3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ntent Placeholder 9">
            <a:extLst>
              <a:ext uri="{FF2B5EF4-FFF2-40B4-BE49-F238E27FC236}">
                <a16:creationId xmlns:a16="http://schemas.microsoft.com/office/drawing/2014/main" id="{72289E34-57C9-D4E9-1500-4A1B2A869586}"/>
              </a:ext>
            </a:extLst>
          </p:cNvPr>
          <p:cNvSpPr>
            <a:spLocks noGrp="1"/>
          </p:cNvSpPr>
          <p:nvPr>
            <p:ph idx="1"/>
          </p:nvPr>
        </p:nvSpPr>
        <p:spPr>
          <a:xfrm>
            <a:off x="171136" y="2386682"/>
            <a:ext cx="8462225" cy="4001401"/>
          </a:xfrm>
        </p:spPr>
        <p:txBody>
          <a:bodyPr vert="horz" lIns="91440" tIns="45720" rIns="91440" bIns="45720" rtlCol="0" anchor="t">
            <a:noAutofit/>
          </a:bodyPr>
          <a:lstStyle/>
          <a:p>
            <a:pPr marL="0" marR="0" lvl="0" fontAlgn="base">
              <a:spcBef>
                <a:spcPct val="0"/>
              </a:spcBef>
              <a:spcAft>
                <a:spcPct val="0"/>
              </a:spcAft>
              <a:buClrTx/>
              <a:buSzTx/>
              <a:tabLst/>
            </a:pPr>
            <a:endParaRPr kumimoji="0" lang="en-US" altLang="en-US" sz="1400" b="0" i="0" u="none" strike="noStrike" cap="none" normalizeH="0" baseline="0" dirty="0">
              <a:ln>
                <a:noFill/>
              </a:ln>
              <a:solidFill>
                <a:schemeClr val="bg1"/>
              </a:solidFill>
              <a:effectLst/>
            </a:endParaRPr>
          </a:p>
          <a:p>
            <a:pPr marL="0" marR="0" lvl="0" fontAlgn="base">
              <a:spcBef>
                <a:spcPct val="0"/>
              </a:spcBef>
              <a:spcAft>
                <a:spcPct val="0"/>
              </a:spcAft>
              <a:buClrTx/>
              <a:buSzTx/>
              <a:tabLst/>
            </a:pPr>
            <a:r>
              <a:rPr kumimoji="0" lang="en-US" altLang="en-US" sz="1400" b="1" i="0" u="none" strike="noStrike" cap="none" normalizeH="0" baseline="0" dirty="0">
                <a:ln>
                  <a:noFill/>
                </a:ln>
                <a:solidFill>
                  <a:schemeClr val="bg1"/>
                </a:solidFill>
                <a:effectLst/>
              </a:rPr>
              <a:t>Crop Specific Analysis</a:t>
            </a:r>
            <a:r>
              <a:rPr kumimoji="0" lang="en-US" altLang="en-US" sz="1400" b="0" i="0" u="none" strike="noStrike" cap="none" normalizeH="0" baseline="0" dirty="0">
                <a:ln>
                  <a:noFill/>
                </a:ln>
                <a:solidFill>
                  <a:schemeClr val="bg1"/>
                </a:solidFill>
                <a:effectLst/>
              </a:rPr>
              <a:t>:</a:t>
            </a:r>
          </a:p>
          <a:p>
            <a:pPr marL="457200" marR="0" lvl="1" fontAlgn="base">
              <a:spcBef>
                <a:spcPct val="0"/>
              </a:spcBef>
              <a:spcAft>
                <a:spcPct val="0"/>
              </a:spcAft>
              <a:buClrTx/>
              <a:buSzTx/>
              <a:tabLst/>
            </a:pPr>
            <a:r>
              <a:rPr kumimoji="0" lang="en-US" altLang="en-US" sz="1400" b="0" i="0" u="none" strike="noStrike" cap="none" normalizeH="0" baseline="0" dirty="0">
                <a:ln>
                  <a:noFill/>
                </a:ln>
                <a:solidFill>
                  <a:schemeClr val="bg1"/>
                </a:solidFill>
                <a:effectLst/>
              </a:rPr>
              <a:t>Uttar Pradesh, Madhya Pradesh, and Bihar dominate rice, wheat, and pulses production.</a:t>
            </a:r>
          </a:p>
          <a:p>
            <a:pPr marL="457200" marR="0" lvl="1" fontAlgn="base">
              <a:spcBef>
                <a:spcPct val="0"/>
              </a:spcBef>
              <a:spcAft>
                <a:spcPct val="0"/>
              </a:spcAft>
              <a:buClrTx/>
              <a:buSzTx/>
              <a:tabLst/>
            </a:pPr>
            <a:r>
              <a:rPr kumimoji="0" lang="en-US" altLang="en-US" sz="1400" b="0" i="0" u="none" strike="noStrike" cap="none" normalizeH="0" baseline="0" dirty="0">
                <a:ln>
                  <a:noFill/>
                </a:ln>
                <a:solidFill>
                  <a:schemeClr val="bg1"/>
                </a:solidFill>
                <a:effectLst/>
              </a:rPr>
              <a:t>Himachal Pradesh, Uttarakhand, and Kerala have smaller cultivation areas.</a:t>
            </a:r>
          </a:p>
          <a:p>
            <a:pPr marL="457200" marR="0" lvl="1" fontAlgn="base">
              <a:spcBef>
                <a:spcPct val="0"/>
              </a:spcBef>
              <a:spcAft>
                <a:spcPct val="0"/>
              </a:spcAft>
              <a:buClrTx/>
              <a:buSzTx/>
              <a:tabLst/>
            </a:pPr>
            <a:r>
              <a:rPr kumimoji="0" lang="en-US" altLang="en-US" sz="1400" b="0" i="0" u="none" strike="noStrike" cap="none" normalizeH="0" baseline="0" dirty="0">
                <a:ln>
                  <a:noFill/>
                </a:ln>
                <a:solidFill>
                  <a:schemeClr val="bg1"/>
                </a:solidFill>
                <a:effectLst/>
              </a:rPr>
              <a:t>Higher crop yields observed in Uttar Pradesh, Rajasthan, and Madhya Pradesh, while Chhattisgarh exhibits lower yields.</a:t>
            </a:r>
          </a:p>
          <a:p>
            <a:pPr marL="0" marR="0" lvl="0" fontAlgn="base">
              <a:spcBef>
                <a:spcPct val="0"/>
              </a:spcBef>
              <a:spcAft>
                <a:spcPct val="0"/>
              </a:spcAft>
              <a:buClrTx/>
              <a:buSzTx/>
              <a:tabLst/>
            </a:pPr>
            <a:r>
              <a:rPr kumimoji="0" lang="en-US" altLang="en-US" sz="1400" b="1" i="0" u="none" strike="noStrike" cap="none" normalizeH="0" baseline="0" dirty="0">
                <a:ln>
                  <a:noFill/>
                </a:ln>
                <a:solidFill>
                  <a:schemeClr val="bg1"/>
                </a:solidFill>
                <a:effectLst/>
              </a:rPr>
              <a:t>Fruit &amp; Vegetable Analysis</a:t>
            </a:r>
            <a:r>
              <a:rPr kumimoji="0" lang="en-US" altLang="en-US" sz="1400" b="0" i="0" u="none" strike="noStrike" cap="none" normalizeH="0" baseline="0" dirty="0">
                <a:ln>
                  <a:noFill/>
                </a:ln>
                <a:solidFill>
                  <a:schemeClr val="bg1"/>
                </a:solidFill>
                <a:effectLst/>
              </a:rPr>
              <a:t>:</a:t>
            </a:r>
          </a:p>
          <a:p>
            <a:pPr marL="457200" marR="0" lvl="1" fontAlgn="base">
              <a:spcBef>
                <a:spcPct val="0"/>
              </a:spcBef>
              <a:spcAft>
                <a:spcPct val="0"/>
              </a:spcAft>
              <a:buClrTx/>
              <a:buSzTx/>
              <a:tabLst/>
            </a:pPr>
            <a:r>
              <a:rPr kumimoji="0" lang="en-US" altLang="en-US" sz="1400" b="0" i="0" u="none" strike="noStrike" cap="none" normalizeH="0" baseline="0" dirty="0">
                <a:ln>
                  <a:noFill/>
                </a:ln>
                <a:solidFill>
                  <a:schemeClr val="bg1"/>
                </a:solidFill>
                <a:effectLst/>
              </a:rPr>
              <a:t>Fruits and vegetables cultivated on only 7% of total area.</a:t>
            </a:r>
          </a:p>
          <a:p>
            <a:pPr marL="457200" marR="0" lvl="1" fontAlgn="base">
              <a:spcBef>
                <a:spcPct val="0"/>
              </a:spcBef>
              <a:spcAft>
                <a:spcPct val="0"/>
              </a:spcAft>
              <a:buClrTx/>
              <a:buSzTx/>
              <a:tabLst/>
            </a:pPr>
            <a:r>
              <a:rPr kumimoji="0" lang="en-US" altLang="en-US" sz="1400" b="0" i="0" u="none" strike="noStrike" cap="none" normalizeH="0" baseline="0" dirty="0">
                <a:ln>
                  <a:noFill/>
                </a:ln>
                <a:solidFill>
                  <a:schemeClr val="bg1"/>
                </a:solidFill>
                <a:effectLst/>
              </a:rPr>
              <a:t>Top fruit and vegetable cultivating states: Odisha, Uttar Pradesh, West Bengal, Kerala, Andhra Pradesh.</a:t>
            </a:r>
          </a:p>
          <a:p>
            <a:pPr marL="0" marR="0" lvl="0" fontAlgn="base">
              <a:spcBef>
                <a:spcPct val="0"/>
              </a:spcBef>
              <a:spcAft>
                <a:spcPct val="0"/>
              </a:spcAft>
              <a:buClrTx/>
              <a:buSzTx/>
              <a:tabLst/>
            </a:pPr>
            <a:r>
              <a:rPr kumimoji="0" lang="en-US" altLang="en-US" sz="1400" b="1" i="0" u="none" strike="noStrike" cap="none" normalizeH="0" baseline="0" dirty="0">
                <a:ln>
                  <a:noFill/>
                </a:ln>
                <a:solidFill>
                  <a:schemeClr val="bg1"/>
                </a:solidFill>
                <a:effectLst/>
              </a:rPr>
              <a:t>Regional Analysis</a:t>
            </a:r>
            <a:r>
              <a:rPr kumimoji="0" lang="en-US" altLang="en-US" sz="1400" b="0" i="0" u="none" strike="noStrike" cap="none" normalizeH="0" baseline="0" dirty="0">
                <a:ln>
                  <a:noFill/>
                </a:ln>
                <a:solidFill>
                  <a:schemeClr val="bg1"/>
                </a:solidFill>
                <a:effectLst/>
              </a:rPr>
              <a:t>:</a:t>
            </a:r>
          </a:p>
          <a:p>
            <a:pPr marL="457200" marR="0" lvl="1" fontAlgn="base">
              <a:spcBef>
                <a:spcPct val="0"/>
              </a:spcBef>
              <a:spcAft>
                <a:spcPct val="0"/>
              </a:spcAft>
              <a:buClrTx/>
              <a:buSzTx/>
              <a:tabLst/>
            </a:pPr>
            <a:r>
              <a:rPr kumimoji="0" lang="en-US" altLang="en-US" sz="1400" b="0" i="0" u="none" strike="noStrike" cap="none" normalizeH="0" baseline="0" dirty="0">
                <a:ln>
                  <a:noFill/>
                </a:ln>
                <a:solidFill>
                  <a:schemeClr val="bg1"/>
                </a:solidFill>
                <a:effectLst/>
              </a:rPr>
              <a:t>Top 5 states in major crop production: UP, MP, Punjab, West Bengal, Haryana.</a:t>
            </a:r>
          </a:p>
          <a:p>
            <a:pPr marL="457200" marR="0" lvl="1" fontAlgn="base">
              <a:spcBef>
                <a:spcPct val="0"/>
              </a:spcBef>
              <a:spcAft>
                <a:spcPct val="0"/>
              </a:spcAft>
              <a:buClrTx/>
              <a:buSzTx/>
              <a:tabLst/>
            </a:pPr>
            <a:r>
              <a:rPr kumimoji="0" lang="en-US" altLang="en-US" sz="1400" b="0" i="0" u="none" strike="noStrike" cap="none" normalizeH="0" baseline="0" dirty="0">
                <a:ln>
                  <a:noFill/>
                </a:ln>
                <a:solidFill>
                  <a:schemeClr val="bg1"/>
                </a:solidFill>
                <a:effectLst/>
              </a:rPr>
              <a:t>Top 5 states in major crop yield: UP, MP, Rajasthan, Punjab, West Bengal.</a:t>
            </a:r>
          </a:p>
          <a:p>
            <a:pPr marL="457200" marR="0" lvl="1" fontAlgn="base">
              <a:spcBef>
                <a:spcPct val="0"/>
              </a:spcBef>
              <a:spcAft>
                <a:spcPct val="0"/>
              </a:spcAft>
              <a:buClrTx/>
              <a:buSzTx/>
              <a:tabLst/>
            </a:pPr>
            <a:r>
              <a:rPr kumimoji="0" lang="en-US" altLang="en-US" sz="1400" b="0" i="0" u="none" strike="noStrike" cap="none" normalizeH="0" baseline="0" dirty="0">
                <a:ln>
                  <a:noFill/>
                </a:ln>
                <a:solidFill>
                  <a:schemeClr val="bg1"/>
                </a:solidFill>
                <a:effectLst/>
              </a:rPr>
              <a:t>Rice and wheat account for 40% and 49% of total major crop production, respectively, with consistent 35% yield each.</a:t>
            </a:r>
          </a:p>
          <a:p>
            <a:pPr marL="0" marR="0" lvl="0" fontAlgn="base">
              <a:spcBef>
                <a:spcPct val="0"/>
              </a:spcBef>
              <a:spcAft>
                <a:spcPct val="0"/>
              </a:spcAft>
              <a:buClrTx/>
              <a:buSzTx/>
              <a:tabLst/>
            </a:pPr>
            <a:r>
              <a:rPr kumimoji="0" lang="en-US" altLang="en-US" sz="1400" b="1" i="0" u="none" strike="noStrike" cap="none" normalizeH="0" baseline="0" dirty="0">
                <a:ln>
                  <a:noFill/>
                </a:ln>
                <a:solidFill>
                  <a:schemeClr val="bg1"/>
                </a:solidFill>
                <a:effectLst/>
              </a:rPr>
              <a:t>Seasonal Variation of Sorghum Crops</a:t>
            </a:r>
            <a:r>
              <a:rPr kumimoji="0" lang="en-US" altLang="en-US" sz="1400" b="0" i="0" u="none" strike="noStrike" cap="none" normalizeH="0" baseline="0" dirty="0">
                <a:ln>
                  <a:noFill/>
                </a:ln>
                <a:solidFill>
                  <a:schemeClr val="bg1"/>
                </a:solidFill>
                <a:effectLst/>
              </a:rPr>
              <a:t>:</a:t>
            </a:r>
          </a:p>
          <a:p>
            <a:pPr marL="457200" marR="0" lvl="1" fontAlgn="base">
              <a:spcBef>
                <a:spcPct val="0"/>
              </a:spcBef>
              <a:spcAft>
                <a:spcPct val="0"/>
              </a:spcAft>
              <a:buClrTx/>
              <a:buSzTx/>
              <a:tabLst/>
            </a:pPr>
            <a:r>
              <a:rPr kumimoji="0" lang="en-US" altLang="en-US" sz="1400" b="0" i="0" u="none" strike="noStrike" cap="none" normalizeH="0" baseline="0" dirty="0">
                <a:ln>
                  <a:noFill/>
                </a:ln>
                <a:solidFill>
                  <a:schemeClr val="bg1"/>
                </a:solidFill>
                <a:effectLst/>
              </a:rPr>
              <a:t>Rabi crop production remains steady, while Kharif production and cultivation area decline since the early 1990s.</a:t>
            </a:r>
          </a:p>
          <a:p>
            <a:pPr marL="457200" marR="0" lvl="1" fontAlgn="base">
              <a:spcBef>
                <a:spcPct val="0"/>
              </a:spcBef>
              <a:spcAft>
                <a:spcPct val="0"/>
              </a:spcAft>
              <a:buClrTx/>
              <a:buSzTx/>
              <a:tabLst/>
            </a:pPr>
            <a:r>
              <a:rPr kumimoji="0" lang="en-US" altLang="en-US" sz="1400" b="0" i="0" u="none" strike="noStrike" cap="none" normalizeH="0" baseline="0" dirty="0">
                <a:ln>
                  <a:noFill/>
                </a:ln>
                <a:solidFill>
                  <a:schemeClr val="bg1"/>
                </a:solidFill>
                <a:effectLst/>
              </a:rPr>
              <a:t>Kharif crops demonstrate nearly three times the yield of Rabi crops.</a:t>
            </a:r>
          </a:p>
          <a:p>
            <a:pPr marL="0" marR="0" lvl="0" fontAlgn="base">
              <a:spcBef>
                <a:spcPct val="0"/>
              </a:spcBef>
              <a:spcAft>
                <a:spcPct val="0"/>
              </a:spcAft>
              <a:buClrTx/>
              <a:buSzTx/>
              <a:tabLst/>
            </a:pPr>
            <a:r>
              <a:rPr kumimoji="0" lang="en-US" altLang="en-US" sz="1400" b="1" i="0" u="none" strike="noStrike" cap="none" normalizeH="0" baseline="0" dirty="0">
                <a:ln>
                  <a:noFill/>
                </a:ln>
                <a:solidFill>
                  <a:schemeClr val="bg1"/>
                </a:solidFill>
                <a:effectLst/>
              </a:rPr>
              <a:t>Impact of Climate</a:t>
            </a:r>
            <a:r>
              <a:rPr kumimoji="0" lang="en-US" altLang="en-US" sz="1400" b="0" i="0" u="none" strike="noStrike" cap="none" normalizeH="0" baseline="0" dirty="0">
                <a:ln>
                  <a:noFill/>
                </a:ln>
                <a:solidFill>
                  <a:schemeClr val="bg1"/>
                </a:solidFill>
                <a:effectLst/>
              </a:rPr>
              <a:t>:</a:t>
            </a:r>
          </a:p>
          <a:p>
            <a:pPr marL="457200" marR="0" lvl="1" fontAlgn="base">
              <a:spcBef>
                <a:spcPct val="0"/>
              </a:spcBef>
              <a:spcAft>
                <a:spcPct val="0"/>
              </a:spcAft>
              <a:buClrTx/>
              <a:buSzTx/>
              <a:tabLst/>
            </a:pPr>
            <a:r>
              <a:rPr kumimoji="0" lang="en-US" altLang="en-US" sz="1400" b="0" i="0" u="none" strike="noStrike" cap="none" normalizeH="0" baseline="0" dirty="0">
                <a:ln>
                  <a:noFill/>
                </a:ln>
                <a:solidFill>
                  <a:schemeClr val="bg1"/>
                </a:solidFill>
                <a:effectLst/>
              </a:rPr>
              <a:t>Hot regions (Rajasthan, Gujarat, Maharashtra, MP, UP, Punjab) cultivate wheat, oilseeds, and barley.</a:t>
            </a:r>
          </a:p>
          <a:p>
            <a:pPr marL="457200" marR="0" lvl="1" fontAlgn="base">
              <a:spcBef>
                <a:spcPct val="0"/>
              </a:spcBef>
              <a:spcAft>
                <a:spcPct val="0"/>
              </a:spcAft>
              <a:buClrTx/>
              <a:buSzTx/>
              <a:tabLst/>
            </a:pPr>
            <a:r>
              <a:rPr kumimoji="0" lang="en-US" altLang="en-US" sz="1400" b="0" i="0" u="none" strike="noStrike" cap="none" normalizeH="0" baseline="0" dirty="0">
                <a:ln>
                  <a:noFill/>
                </a:ln>
                <a:solidFill>
                  <a:schemeClr val="bg1"/>
                </a:solidFill>
                <a:effectLst/>
              </a:rPr>
              <a:t>Cold regions (Himachal Pradesh, Uttarakhand) focus on wheat and rice cultivation.</a:t>
            </a:r>
          </a:p>
          <a:p>
            <a:pPr marL="457200" marR="0" lvl="1" fontAlgn="base">
              <a:spcBef>
                <a:spcPct val="0"/>
              </a:spcBef>
              <a:spcAft>
                <a:spcPct val="0"/>
              </a:spcAft>
              <a:buClrTx/>
              <a:buSzTx/>
              <a:tabLst/>
            </a:pPr>
            <a:r>
              <a:rPr kumimoji="0" lang="en-US" altLang="en-US" sz="1400" b="0" i="0" u="none" strike="noStrike" cap="none" normalizeH="0" baseline="0" dirty="0">
                <a:ln>
                  <a:noFill/>
                </a:ln>
                <a:solidFill>
                  <a:schemeClr val="bg1"/>
                </a:solidFill>
                <a:effectLst/>
              </a:rPr>
              <a:t>Rainy/humid regions prioritize rice cultivation, with sugarcane boasting the highest yield.</a:t>
            </a:r>
          </a:p>
          <a:p>
            <a:pPr marL="0" marR="0" lvl="0" fontAlgn="base">
              <a:spcBef>
                <a:spcPct val="0"/>
              </a:spcBef>
              <a:spcAft>
                <a:spcPct val="0"/>
              </a:spcAft>
              <a:buClrTx/>
              <a:buSzTx/>
              <a:tabLst/>
            </a:pPr>
            <a:endParaRPr kumimoji="0" lang="en-US" altLang="en-US" sz="1400" b="0" i="0" u="none" strike="noStrike" cap="none" normalizeH="0" baseline="0" dirty="0">
              <a:ln>
                <a:noFill/>
              </a:ln>
              <a:solidFill>
                <a:schemeClr val="bg1"/>
              </a:solidFill>
              <a:effectLst/>
            </a:endParaRPr>
          </a:p>
          <a:p>
            <a:endParaRPr lang="en-US" sz="1400" dirty="0">
              <a:solidFill>
                <a:schemeClr val="bg1"/>
              </a:solidFill>
            </a:endParaRPr>
          </a:p>
        </p:txBody>
      </p:sp>
      <p:sp>
        <p:nvSpPr>
          <p:cNvPr id="11" name="Rectangle 2">
            <a:extLst>
              <a:ext uri="{FF2B5EF4-FFF2-40B4-BE49-F238E27FC236}">
                <a16:creationId xmlns:a16="http://schemas.microsoft.com/office/drawing/2014/main" id="{8AFAA710-A97B-E23E-5BF6-CED0ACD949D7}"/>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rgbClr val="000000"/>
                </a:solidFill>
                <a:effectLst/>
                <a:latin typeface="Söhne"/>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3276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carrying plants on his shoulders&#10;&#10;Description automatically generated">
            <a:extLst>
              <a:ext uri="{FF2B5EF4-FFF2-40B4-BE49-F238E27FC236}">
                <a16:creationId xmlns:a16="http://schemas.microsoft.com/office/drawing/2014/main" id="{632B2092-2169-FF11-BCCD-6D83E0752669}"/>
              </a:ext>
            </a:extLst>
          </p:cNvPr>
          <p:cNvPicPr>
            <a:picLocks noGrp="1" noChangeAspect="1"/>
          </p:cNvPicPr>
          <p:nvPr>
            <p:ph idx="1"/>
          </p:nvPr>
        </p:nvPicPr>
        <p:blipFill rotWithShape="1">
          <a:blip r:embed="rId3"/>
          <a:srcRect t="5755" r="23289" b="3337"/>
          <a:stretch/>
        </p:blipFill>
        <p:spPr>
          <a:xfrm>
            <a:off x="3523488" y="10"/>
            <a:ext cx="8668512" cy="6857990"/>
          </a:xfrm>
          <a:prstGeom prst="rect">
            <a:avLst/>
          </a:prstGeom>
        </p:spPr>
      </p:pic>
      <p:sp>
        <p:nvSpPr>
          <p:cNvPr id="45" name="Rectangle 4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F69B08-A020-A611-38B0-FC43D9760F4C}"/>
              </a:ext>
            </a:extLst>
          </p:cNvPr>
          <p:cNvSpPr>
            <a:spLocks noGrp="1"/>
          </p:cNvSpPr>
          <p:nvPr>
            <p:ph type="title"/>
          </p:nvPr>
        </p:nvSpPr>
        <p:spPr>
          <a:xfrm>
            <a:off x="291084" y="1972361"/>
            <a:ext cx="3438144" cy="1124712"/>
          </a:xfrm>
        </p:spPr>
        <p:txBody>
          <a:bodyPr vert="horz" lIns="91440" tIns="45720" rIns="91440" bIns="45720" rtlCol="0" anchor="b">
            <a:noAutofit/>
          </a:bodyPr>
          <a:lstStyle/>
          <a:p>
            <a:pPr marL="0" marR="0" lvl="0" indent="0" fontAlgn="base">
              <a:spcAft>
                <a:spcPct val="0"/>
              </a:spcAft>
              <a:tabLst/>
            </a:pPr>
            <a:r>
              <a:rPr kumimoji="0" lang="en-US" altLang="en-US" sz="2400" b="1" i="0" u="none" strike="noStrike" cap="none" normalizeH="0" baseline="0" dirty="0">
                <a:ln>
                  <a:noFill/>
                </a:ln>
                <a:solidFill>
                  <a:schemeClr val="bg1"/>
                </a:solidFill>
                <a:effectLst/>
              </a:rPr>
              <a:t>"Strategies for Sustainable Farming and Resource Optimization in India"</a:t>
            </a:r>
            <a:br>
              <a:rPr kumimoji="0" lang="en-US" altLang="en-US" sz="2400" b="1" i="0" u="none" strike="noStrike" cap="none" normalizeH="0" baseline="0" dirty="0">
                <a:ln>
                  <a:noFill/>
                </a:ln>
                <a:solidFill>
                  <a:schemeClr val="bg1"/>
                </a:solidFill>
                <a:effectLst/>
              </a:rPr>
            </a:br>
            <a:br>
              <a:rPr kumimoji="0" lang="en-US" altLang="en-US" sz="2400" b="1" i="0" u="none" strike="noStrike" cap="none" normalizeH="0" baseline="0" dirty="0">
                <a:ln>
                  <a:noFill/>
                </a:ln>
                <a:solidFill>
                  <a:schemeClr val="bg1"/>
                </a:solidFill>
                <a:effectLst/>
              </a:rPr>
            </a:br>
            <a:br>
              <a:rPr lang="en-US" sz="2400" dirty="0">
                <a:solidFill>
                  <a:schemeClr val="bg1"/>
                </a:solidFill>
              </a:rPr>
            </a:br>
            <a:endParaRPr lang="en-US" sz="2400" dirty="0">
              <a:solidFill>
                <a:schemeClr val="bg1"/>
              </a:solidFill>
            </a:endParaRPr>
          </a:p>
        </p:txBody>
      </p:sp>
      <p:sp>
        <p:nvSpPr>
          <p:cNvPr id="47" name="Rectangle 4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Rectangle 4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2C0F0B7D-87F4-2F4B-6494-5A81CB9498B7}"/>
              </a:ext>
            </a:extLst>
          </p:cNvPr>
          <p:cNvSpPr txBox="1"/>
          <p:nvPr/>
        </p:nvSpPr>
        <p:spPr>
          <a:xfrm>
            <a:off x="359283" y="2616809"/>
            <a:ext cx="5115242" cy="4641746"/>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sz="1400" b="1" i="0" dirty="0">
                <a:solidFill>
                  <a:schemeClr val="bg1"/>
                </a:solidFill>
                <a:effectLst/>
              </a:rPr>
              <a:t>Localized Techniques</a:t>
            </a:r>
            <a:r>
              <a:rPr lang="en-US" sz="1400" b="0" i="0" dirty="0">
                <a:solidFill>
                  <a:schemeClr val="bg1"/>
                </a:solidFill>
                <a:effectLst/>
              </a:rPr>
              <a:t>: Tailor farming methods to local conditions, promote indigenous practices, and reduce reliance on chemicals.</a:t>
            </a:r>
          </a:p>
          <a:p>
            <a:pPr indent="-228600">
              <a:lnSpc>
                <a:spcPct val="90000"/>
              </a:lnSpc>
              <a:spcAft>
                <a:spcPts val="600"/>
              </a:spcAft>
              <a:buFont typeface="Arial" panose="020B0604020202020204" pitchFamily="34" charset="0"/>
              <a:buChar char="•"/>
            </a:pPr>
            <a:r>
              <a:rPr lang="en-US" sz="1400" b="1" i="0" dirty="0">
                <a:solidFill>
                  <a:schemeClr val="bg1"/>
                </a:solidFill>
                <a:effectLst/>
              </a:rPr>
              <a:t>Water Management</a:t>
            </a:r>
            <a:r>
              <a:rPr lang="en-US" sz="1400" b="0" i="0" dirty="0">
                <a:solidFill>
                  <a:schemeClr val="bg1"/>
                </a:solidFill>
                <a:effectLst/>
              </a:rPr>
              <a:t>: Implement drip irrigation, rainwater harvesting, and soil moisture conservation to optimize water use.</a:t>
            </a:r>
          </a:p>
          <a:p>
            <a:pPr indent="-228600">
              <a:lnSpc>
                <a:spcPct val="90000"/>
              </a:lnSpc>
              <a:spcAft>
                <a:spcPts val="600"/>
              </a:spcAft>
              <a:buFont typeface="Arial" panose="020B0604020202020204" pitchFamily="34" charset="0"/>
              <a:buChar char="•"/>
            </a:pPr>
            <a:r>
              <a:rPr lang="en-US" sz="1400" b="1" i="0" dirty="0">
                <a:solidFill>
                  <a:schemeClr val="bg1"/>
                </a:solidFill>
                <a:effectLst/>
              </a:rPr>
              <a:t>Crop Diversity</a:t>
            </a:r>
            <a:r>
              <a:rPr lang="en-US" sz="1400" b="0" i="0" dirty="0">
                <a:solidFill>
                  <a:schemeClr val="bg1"/>
                </a:solidFill>
                <a:effectLst/>
              </a:rPr>
              <a:t>: Encourage diverse crops, rotations, and intercropping to improve soil health and resilience.</a:t>
            </a:r>
          </a:p>
          <a:p>
            <a:pPr indent="-228600">
              <a:lnSpc>
                <a:spcPct val="90000"/>
              </a:lnSpc>
              <a:spcAft>
                <a:spcPts val="600"/>
              </a:spcAft>
              <a:buFont typeface="Arial" panose="020B0604020202020204" pitchFamily="34" charset="0"/>
              <a:buChar char="•"/>
            </a:pPr>
            <a:r>
              <a:rPr lang="en-US" sz="1400" b="1" i="0" dirty="0">
                <a:solidFill>
                  <a:schemeClr val="bg1"/>
                </a:solidFill>
                <a:effectLst/>
              </a:rPr>
              <a:t>Technology Use</a:t>
            </a:r>
            <a:r>
              <a:rPr lang="en-US" sz="1400" b="0" i="0" dirty="0">
                <a:solidFill>
                  <a:schemeClr val="bg1"/>
                </a:solidFill>
                <a:effectLst/>
              </a:rPr>
              <a:t>: Utilize remote sensing, IoT, and data analytics for informed decision-making and precision farming.</a:t>
            </a:r>
          </a:p>
          <a:p>
            <a:pPr indent="-228600">
              <a:lnSpc>
                <a:spcPct val="90000"/>
              </a:lnSpc>
              <a:spcAft>
                <a:spcPts val="600"/>
              </a:spcAft>
              <a:buFont typeface="Arial" panose="020B0604020202020204" pitchFamily="34" charset="0"/>
              <a:buChar char="•"/>
            </a:pPr>
            <a:r>
              <a:rPr lang="en-US" sz="1400" b="1" i="0" dirty="0">
                <a:solidFill>
                  <a:schemeClr val="bg1"/>
                </a:solidFill>
                <a:effectLst/>
              </a:rPr>
              <a:t>Agroecology Principles</a:t>
            </a:r>
            <a:r>
              <a:rPr lang="en-US" sz="1400" b="0" i="0" dirty="0">
                <a:solidFill>
                  <a:schemeClr val="bg1"/>
                </a:solidFill>
                <a:effectLst/>
              </a:rPr>
              <a:t>: Integrate ecological processes, enhance biodiversity, and minimize external inputs for sustainable agriculture.</a:t>
            </a:r>
          </a:p>
          <a:p>
            <a:pPr indent="-228600">
              <a:lnSpc>
                <a:spcPct val="90000"/>
              </a:lnSpc>
              <a:spcAft>
                <a:spcPts val="600"/>
              </a:spcAft>
              <a:buFont typeface="Arial" panose="020B0604020202020204" pitchFamily="34" charset="0"/>
              <a:buChar char="•"/>
            </a:pPr>
            <a:r>
              <a:rPr lang="en-US" sz="1400" b="1" i="0" dirty="0">
                <a:solidFill>
                  <a:schemeClr val="bg1"/>
                </a:solidFill>
                <a:effectLst/>
              </a:rPr>
              <a:t>Education Initiatives</a:t>
            </a:r>
            <a:r>
              <a:rPr lang="en-US" sz="1400" b="0" i="0" dirty="0">
                <a:solidFill>
                  <a:schemeClr val="bg1"/>
                </a:solidFill>
                <a:effectLst/>
              </a:rPr>
              <a:t>: Provide training, workshops, and extension services to empower farmers with knowledge and skills.</a:t>
            </a:r>
          </a:p>
          <a:p>
            <a:pPr indent="-228600">
              <a:lnSpc>
                <a:spcPct val="90000"/>
              </a:lnSpc>
              <a:spcAft>
                <a:spcPts val="600"/>
              </a:spcAft>
              <a:buFont typeface="Arial" panose="020B0604020202020204" pitchFamily="34" charset="0"/>
              <a:buChar char="•"/>
            </a:pPr>
            <a:r>
              <a:rPr lang="en-US" sz="1400" b="1" i="0" dirty="0">
                <a:solidFill>
                  <a:schemeClr val="bg1"/>
                </a:solidFill>
                <a:effectLst/>
              </a:rPr>
              <a:t>Policy Support</a:t>
            </a:r>
            <a:r>
              <a:rPr lang="en-US" sz="1400" b="0" i="0" dirty="0">
                <a:solidFill>
                  <a:schemeClr val="bg1"/>
                </a:solidFill>
                <a:effectLst/>
              </a:rPr>
              <a:t>: Implement subsidies, incentives, and regulations to promote sustainable practices and support agricultural resilience.</a:t>
            </a:r>
          </a:p>
          <a:p>
            <a:pPr indent="-228600">
              <a:lnSpc>
                <a:spcPct val="90000"/>
              </a:lnSpc>
              <a:spcAft>
                <a:spcPts val="600"/>
              </a:spcAft>
              <a:buFont typeface="Arial" panose="020B0604020202020204" pitchFamily="34" charset="0"/>
              <a:buChar char="•"/>
            </a:pPr>
            <a:r>
              <a:rPr lang="en-US" sz="1400" b="1" i="0" dirty="0">
                <a:solidFill>
                  <a:schemeClr val="bg1"/>
                </a:solidFill>
                <a:effectLst/>
              </a:rPr>
              <a:t>Market Access</a:t>
            </a:r>
            <a:r>
              <a:rPr lang="en-US" sz="1400" b="0" i="0" dirty="0">
                <a:solidFill>
                  <a:schemeClr val="bg1"/>
                </a:solidFill>
                <a:effectLst/>
              </a:rPr>
              <a:t>: Facilitate access to markets for sustainably produced goods, aligning with consumer preferences and certification standards.</a:t>
            </a:r>
          </a:p>
        </p:txBody>
      </p:sp>
    </p:spTree>
    <p:extLst>
      <p:ext uri="{BB962C8B-B14F-4D97-AF65-F5344CB8AC3E}">
        <p14:creationId xmlns:p14="http://schemas.microsoft.com/office/powerpoint/2010/main" val="762170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extBox 5">
            <a:extLst>
              <a:ext uri="{FF2B5EF4-FFF2-40B4-BE49-F238E27FC236}">
                <a16:creationId xmlns:a16="http://schemas.microsoft.com/office/drawing/2014/main" id="{B68DB232-A4AB-3D59-DBF2-C748155FD40A}"/>
              </a:ext>
            </a:extLst>
          </p:cNvPr>
          <p:cNvSpPr txBox="1"/>
          <p:nvPr/>
        </p:nvSpPr>
        <p:spPr>
          <a:xfrm>
            <a:off x="6187212" y="822325"/>
            <a:ext cx="3702119"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500" b="1" kern="1200" dirty="0">
                <a:solidFill>
                  <a:schemeClr val="bg1"/>
                </a:solidFill>
                <a:latin typeface="+mj-lt"/>
                <a:ea typeface="+mj-ea"/>
                <a:cs typeface="+mj-cs"/>
              </a:rPr>
              <a:t>   </a:t>
            </a:r>
            <a:r>
              <a:rPr lang="en-US" sz="5400" b="1" kern="1200" dirty="0">
                <a:solidFill>
                  <a:schemeClr val="bg1"/>
                </a:solidFill>
                <a:latin typeface="+mj-lt"/>
                <a:ea typeface="+mj-ea"/>
                <a:cs typeface="+mj-cs"/>
              </a:rPr>
              <a:t>THANK YOU</a:t>
            </a:r>
          </a:p>
        </p:txBody>
      </p:sp>
      <p:pic>
        <p:nvPicPr>
          <p:cNvPr id="5" name="Content Placeholder 4" descr="A person in a field&#10;&#10;Description automatically generated">
            <a:extLst>
              <a:ext uri="{FF2B5EF4-FFF2-40B4-BE49-F238E27FC236}">
                <a16:creationId xmlns:a16="http://schemas.microsoft.com/office/drawing/2014/main" id="{20D3D643-4648-EA9C-F9F3-5CF18C9C8697}"/>
              </a:ext>
            </a:extLst>
          </p:cNvPr>
          <p:cNvPicPr>
            <a:picLocks noGrp="1" noChangeAspect="1"/>
          </p:cNvPicPr>
          <p:nvPr>
            <p:ph idx="1"/>
          </p:nvPr>
        </p:nvPicPr>
        <p:blipFill>
          <a:blip r:embed="rId3"/>
          <a:stretch>
            <a:fillRect/>
          </a:stretch>
        </p:blipFill>
        <p:spPr>
          <a:xfrm>
            <a:off x="126206" y="1370758"/>
            <a:ext cx="6167018" cy="4116484"/>
          </a:xfrm>
          <a:prstGeom prst="rect">
            <a:avLst/>
          </a:prstGeom>
        </p:spPr>
      </p:pic>
      <p:cxnSp>
        <p:nvCxnSpPr>
          <p:cNvPr id="47" name="Straight Connector 46">
            <a:extLst>
              <a:ext uri="{FF2B5EF4-FFF2-40B4-BE49-F238E27FC236}">
                <a16:creationId xmlns:a16="http://schemas.microsoft.com/office/drawing/2014/main" id="{07A9243D-8FC3-4B36-874B-55906B03F4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3209925"/>
            <a:ext cx="97631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3121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couple of wooden spoons with different colored grains&#10;&#10;Description automatically generated">
            <a:extLst>
              <a:ext uri="{FF2B5EF4-FFF2-40B4-BE49-F238E27FC236}">
                <a16:creationId xmlns:a16="http://schemas.microsoft.com/office/drawing/2014/main" id="{78A0C9D9-8138-5672-704A-B9987225DDD8}"/>
              </a:ext>
            </a:extLst>
          </p:cNvPr>
          <p:cNvPicPr>
            <a:picLocks noGrp="1" noChangeAspect="1"/>
          </p:cNvPicPr>
          <p:nvPr>
            <p:ph idx="1"/>
          </p:nvPr>
        </p:nvPicPr>
        <p:blipFill rotWithShape="1">
          <a:blip r:embed="rId3">
            <a:alphaModFix amt="40000"/>
          </a:blip>
          <a:srcRect l="7946" r="9805" b="-1"/>
          <a:stretch/>
        </p:blipFill>
        <p:spPr>
          <a:xfrm>
            <a:off x="20" y="-106007"/>
            <a:ext cx="8450297" cy="6857990"/>
          </a:xfrm>
          <a:prstGeom prst="rect">
            <a:avLst/>
          </a:prstGeom>
        </p:spPr>
      </p:pic>
      <p:sp>
        <p:nvSpPr>
          <p:cNvPr id="2" name="Title 1">
            <a:extLst>
              <a:ext uri="{FF2B5EF4-FFF2-40B4-BE49-F238E27FC236}">
                <a16:creationId xmlns:a16="http://schemas.microsoft.com/office/drawing/2014/main" id="{D1E68FB1-E6CC-2B10-990E-3C6F3E5DAF9D}"/>
              </a:ext>
            </a:extLst>
          </p:cNvPr>
          <p:cNvSpPr>
            <a:spLocks noGrp="1"/>
          </p:cNvSpPr>
          <p:nvPr>
            <p:ph type="title"/>
          </p:nvPr>
        </p:nvSpPr>
        <p:spPr>
          <a:xfrm>
            <a:off x="838201" y="365125"/>
            <a:ext cx="5251316" cy="1627636"/>
          </a:xfrm>
        </p:spPr>
        <p:txBody>
          <a:bodyPr vert="horz" lIns="91440" tIns="45720" rIns="91440" bIns="45720" rtlCol="0" anchor="ctr">
            <a:normAutofit/>
          </a:bodyPr>
          <a:lstStyle/>
          <a:p>
            <a:r>
              <a:rPr lang="en-US" sz="4400" b="1" kern="1200">
                <a:solidFill>
                  <a:srgbClr val="FFFFFF"/>
                </a:solidFill>
                <a:latin typeface="+mj-lt"/>
                <a:ea typeface="+mj-ea"/>
                <a:cs typeface="+mj-cs"/>
              </a:rPr>
              <a:t>Project </a:t>
            </a:r>
            <a:r>
              <a:rPr lang="en-US" sz="4400" b="1" i="0" kern="1200">
                <a:solidFill>
                  <a:srgbClr val="FFFFFF"/>
                </a:solidFill>
                <a:effectLst/>
                <a:latin typeface="+mj-lt"/>
                <a:ea typeface="+mj-ea"/>
                <a:cs typeface="+mj-cs"/>
              </a:rPr>
              <a:t>Overview:</a:t>
            </a:r>
            <a:br>
              <a:rPr lang="en-US" sz="4400" b="1" i="0" kern="1200">
                <a:solidFill>
                  <a:srgbClr val="FFFFFF"/>
                </a:solidFill>
                <a:effectLst/>
                <a:latin typeface="+mj-lt"/>
                <a:ea typeface="+mj-ea"/>
                <a:cs typeface="+mj-cs"/>
              </a:rPr>
            </a:br>
            <a:endParaRPr lang="en-US" sz="4400" kern="1200" dirty="0">
              <a:solidFill>
                <a:srgbClr val="FFFFFF"/>
              </a:solidFill>
              <a:latin typeface="+mj-lt"/>
              <a:ea typeface="+mj-ea"/>
              <a:cs typeface="+mj-cs"/>
            </a:endParaRPr>
          </a:p>
        </p:txBody>
      </p:sp>
      <p:sp>
        <p:nvSpPr>
          <p:cNvPr id="4" name="Text Placeholder 3">
            <a:extLst>
              <a:ext uri="{FF2B5EF4-FFF2-40B4-BE49-F238E27FC236}">
                <a16:creationId xmlns:a16="http://schemas.microsoft.com/office/drawing/2014/main" id="{44838BBA-AF87-8B7C-D58A-0F7B4BCA8CBE}"/>
              </a:ext>
            </a:extLst>
          </p:cNvPr>
          <p:cNvSpPr>
            <a:spLocks noGrp="1"/>
          </p:cNvSpPr>
          <p:nvPr>
            <p:ph type="body" sz="half" idx="2"/>
          </p:nvPr>
        </p:nvSpPr>
        <p:spPr>
          <a:xfrm>
            <a:off x="596743" y="1933852"/>
            <a:ext cx="5032512" cy="5069411"/>
          </a:xfrm>
        </p:spPr>
        <p:txBody>
          <a:bodyPr vert="horz" lIns="91440" tIns="45720" rIns="91440" bIns="45720" rtlCol="0">
            <a:normAutofit/>
          </a:bodyPr>
          <a:lstStyle/>
          <a:p>
            <a:pPr indent="-228600">
              <a:buFont typeface="Arial" panose="020B0604020202020204" pitchFamily="34" charset="0"/>
              <a:buChar char="•"/>
            </a:pPr>
            <a:r>
              <a:rPr lang="en-US" sz="2400" b="0" i="0">
                <a:solidFill>
                  <a:srgbClr val="FFFFFF"/>
                </a:solidFill>
                <a:effectLst/>
              </a:rPr>
              <a:t>The agricultural sector in India plays a crucial role in the economy, livelihoods, and food security of millions of people. However, the sector faces various challenges, including disparities in agricultural practices, dependence on external factors like weather conditions, and the need for sustainable farming practices. To address these challenges and improve decision-making in the agriculture sector, this internship project aims to conduct a comprehensive analysis of Indian agriculture using Power BI.</a:t>
            </a:r>
          </a:p>
          <a:p>
            <a:pPr indent="-228600">
              <a:buFont typeface="Arial" panose="020B0604020202020204" pitchFamily="34" charset="0"/>
              <a:buChar char="•"/>
            </a:pPr>
            <a:endParaRPr lang="en-US" sz="2400" dirty="0">
              <a:solidFill>
                <a:srgbClr val="FFFFFF"/>
              </a:solidFill>
            </a:endParaRPr>
          </a:p>
        </p:txBody>
      </p:sp>
      <p:pic>
        <p:nvPicPr>
          <p:cNvPr id="8" name="Picture 7" descr="A group of beans and flowers&#10;&#10;Description automatically generated">
            <a:extLst>
              <a:ext uri="{FF2B5EF4-FFF2-40B4-BE49-F238E27FC236}">
                <a16:creationId xmlns:a16="http://schemas.microsoft.com/office/drawing/2014/main" id="{6F4333D6-8270-650B-971E-C57D6542B0F7}"/>
              </a:ext>
            </a:extLst>
          </p:cNvPr>
          <p:cNvPicPr>
            <a:picLocks noChangeAspect="1"/>
          </p:cNvPicPr>
          <p:nvPr/>
        </p:nvPicPr>
        <p:blipFill rotWithShape="1">
          <a:blip r:embed="rId4"/>
          <a:srcRect l="7154" r="34808" b="-1"/>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273141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FE6CFD5-509D-42EE-82A6-1E376C365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bowl of vegetables and carrots&#10;&#10;Description automatically generated">
            <a:extLst>
              <a:ext uri="{FF2B5EF4-FFF2-40B4-BE49-F238E27FC236}">
                <a16:creationId xmlns:a16="http://schemas.microsoft.com/office/drawing/2014/main" id="{A8D331E9-4A14-8F50-614B-4EF8B0AA570E}"/>
              </a:ext>
            </a:extLst>
          </p:cNvPr>
          <p:cNvPicPr>
            <a:picLocks noChangeAspect="1"/>
          </p:cNvPicPr>
          <p:nvPr/>
        </p:nvPicPr>
        <p:blipFill rotWithShape="1">
          <a:blip r:embed="rId3"/>
          <a:srcRect t="23916" r="-2" b="25005"/>
          <a:stretch/>
        </p:blipFill>
        <p:spPr>
          <a:xfrm>
            <a:off x="20" y="-1"/>
            <a:ext cx="6712150" cy="2391331"/>
          </a:xfrm>
          <a:prstGeom prst="rect">
            <a:avLst/>
          </a:prstGeom>
        </p:spPr>
      </p:pic>
      <p:pic>
        <p:nvPicPr>
          <p:cNvPr id="8" name="Picture 7" descr="A person holding a bowl of green plants&#10;&#10;Description automatically generated">
            <a:extLst>
              <a:ext uri="{FF2B5EF4-FFF2-40B4-BE49-F238E27FC236}">
                <a16:creationId xmlns:a16="http://schemas.microsoft.com/office/drawing/2014/main" id="{ABAF4F80-D3DB-490C-7366-B632D276508F}"/>
              </a:ext>
            </a:extLst>
          </p:cNvPr>
          <p:cNvPicPr>
            <a:picLocks noChangeAspect="1"/>
          </p:cNvPicPr>
          <p:nvPr/>
        </p:nvPicPr>
        <p:blipFill rotWithShape="1">
          <a:blip r:embed="rId4"/>
          <a:srcRect l="1947" r="2" b="2"/>
          <a:stretch/>
        </p:blipFill>
        <p:spPr>
          <a:xfrm>
            <a:off x="20" y="2391337"/>
            <a:ext cx="6712150" cy="4466657"/>
          </a:xfrm>
          <a:prstGeom prst="rect">
            <a:avLst/>
          </a:prstGeom>
        </p:spPr>
      </p:pic>
      <p:sp>
        <p:nvSpPr>
          <p:cNvPr id="38" name="Rectangle 37">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0CA644-5753-8829-3B5A-E8A3A0C719A3}"/>
              </a:ext>
            </a:extLst>
          </p:cNvPr>
          <p:cNvSpPr>
            <a:spLocks noGrp="1"/>
          </p:cNvSpPr>
          <p:nvPr>
            <p:ph type="title"/>
          </p:nvPr>
        </p:nvSpPr>
        <p:spPr>
          <a:xfrm>
            <a:off x="6712170" y="910431"/>
            <a:ext cx="4292162" cy="1466455"/>
          </a:xfrm>
        </p:spPr>
        <p:txBody>
          <a:bodyPr vert="horz" lIns="91440" tIns="45720" rIns="91440" bIns="45720" rtlCol="0" anchor="b">
            <a:normAutofit/>
          </a:bodyPr>
          <a:lstStyle/>
          <a:p>
            <a:r>
              <a:rPr lang="en-US" sz="3700" b="1" i="0" kern="1200">
                <a:solidFill>
                  <a:schemeClr val="bg1"/>
                </a:solidFill>
                <a:effectLst/>
                <a:latin typeface="+mj-lt"/>
                <a:ea typeface="+mj-ea"/>
                <a:cs typeface="+mj-cs"/>
              </a:rPr>
              <a:t>Dataset Introduction:</a:t>
            </a:r>
            <a:br>
              <a:rPr lang="en-US" sz="3700" b="1" i="0" kern="1200">
                <a:solidFill>
                  <a:schemeClr val="bg1"/>
                </a:solidFill>
                <a:effectLst/>
                <a:latin typeface="+mj-lt"/>
                <a:ea typeface="+mj-ea"/>
                <a:cs typeface="+mj-cs"/>
              </a:rPr>
            </a:br>
            <a:endParaRPr lang="en-US" sz="3700" kern="1200">
              <a:solidFill>
                <a:schemeClr val="bg1"/>
              </a:solidFill>
              <a:latin typeface="+mj-lt"/>
              <a:ea typeface="+mj-ea"/>
              <a:cs typeface="+mj-cs"/>
            </a:endParaRPr>
          </a:p>
        </p:txBody>
      </p:sp>
      <p:cxnSp>
        <p:nvCxnSpPr>
          <p:cNvPr id="40" name="Straight Connector 39">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45C3E80-9EDB-4241-E52C-D6F7DC741578}"/>
              </a:ext>
            </a:extLst>
          </p:cNvPr>
          <p:cNvSpPr>
            <a:spLocks/>
          </p:cNvSpPr>
          <p:nvPr/>
        </p:nvSpPr>
        <p:spPr>
          <a:xfrm>
            <a:off x="6712169" y="2492080"/>
            <a:ext cx="5080027" cy="388496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bg1"/>
                </a:solidFill>
              </a:rPr>
              <a:t>The dataset provided for this project encompasses a wide range of agricultural variables, including crop areas, production quantities, and yields across different districts and years. It contains detailed information on various crops cultivated in India, such as rice, wheat, sorghum, millets, pulses, oilseeds, sugarcane, fruits, and vegetables. Each record in the dataset represents the agricultural statistics for a specific district and year, allowing for district-wise and year-wise analysis.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indent="-228600">
              <a:lnSpc>
                <a:spcPct val="90000"/>
              </a:lnSpc>
              <a:spcAft>
                <a:spcPts val="600"/>
              </a:spcAft>
              <a:buFont typeface="Arial" panose="020B0604020202020204" pitchFamily="34" charset="0"/>
              <a:buChar char="•"/>
            </a:pPr>
            <a:endParaRPr lang="en-US" sz="2000" dirty="0">
              <a:solidFill>
                <a:schemeClr val="bg1"/>
              </a:solidFill>
            </a:endParaRPr>
          </a:p>
        </p:txBody>
      </p:sp>
      <p:sp>
        <p:nvSpPr>
          <p:cNvPr id="3" name="Content Placeholder 2">
            <a:extLst>
              <a:ext uri="{FF2B5EF4-FFF2-40B4-BE49-F238E27FC236}">
                <a16:creationId xmlns:a16="http://schemas.microsoft.com/office/drawing/2014/main" id="{90ACBBC7-8492-A936-E10A-F12C3C790350}"/>
              </a:ext>
            </a:extLst>
          </p:cNvPr>
          <p:cNvSpPr>
            <a:spLocks/>
          </p:cNvSpPr>
          <p:nvPr/>
        </p:nvSpPr>
        <p:spPr>
          <a:xfrm>
            <a:off x="5183188" y="987425"/>
            <a:ext cx="6172200" cy="4873625"/>
          </a:xfrm>
          <a:prstGeom prst="rect">
            <a:avLst/>
          </a:prstGeom>
        </p:spPr>
        <p:txBody>
          <a:bodyPr>
            <a:normAutofit/>
          </a:bodyPr>
          <a:lstStyle/>
          <a:p>
            <a:endParaRPr lang="en-US" dirty="0"/>
          </a:p>
        </p:txBody>
      </p:sp>
    </p:spTree>
    <p:extLst>
      <p:ext uri="{BB962C8B-B14F-4D97-AF65-F5344CB8AC3E}">
        <p14:creationId xmlns:p14="http://schemas.microsoft.com/office/powerpoint/2010/main" val="344502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272429F-F46D-2041-C674-458AB0ED5E6B}"/>
              </a:ext>
            </a:extLst>
          </p:cNvPr>
          <p:cNvSpPr>
            <a:spLocks noGrp="1"/>
          </p:cNvSpPr>
          <p:nvPr>
            <p:ph type="title"/>
          </p:nvPr>
        </p:nvSpPr>
        <p:spPr>
          <a:xfrm>
            <a:off x="1" y="476204"/>
            <a:ext cx="6096001" cy="1812629"/>
          </a:xfrm>
        </p:spPr>
        <p:txBody>
          <a:bodyPr vert="horz" lIns="91440" tIns="45720" rIns="91440" bIns="45720" rtlCol="0" anchor="b">
            <a:noAutofit/>
          </a:bodyPr>
          <a:lstStyle/>
          <a:p>
            <a:r>
              <a:rPr lang="en-US" sz="1800" b="1" i="0" dirty="0">
                <a:solidFill>
                  <a:schemeClr val="bg1"/>
                </a:solidFill>
                <a:effectLst/>
                <a:latin typeface="+mn-lt"/>
              </a:rPr>
              <a:t>Problem Statement:</a:t>
            </a:r>
            <a:r>
              <a:rPr lang="en-US" sz="1800" b="0" i="0" dirty="0">
                <a:solidFill>
                  <a:schemeClr val="bg1"/>
                </a:solidFill>
                <a:effectLst/>
                <a:latin typeface="+mn-lt"/>
              </a:rPr>
              <a:t> The overarching objective of this project is to analyze Indian agriculture comprehensively, focusing on district-wise and year-wise data. By leveraging Power BI, the project aims to create interactive visualizations that reveal trends, patterns, and disparities in agricultural practices. The specific objectives include:</a:t>
            </a:r>
            <a:br>
              <a:rPr lang="en-US" sz="1800" dirty="0">
                <a:solidFill>
                  <a:schemeClr val="bg1"/>
                </a:solidFill>
                <a:latin typeface="+mn-lt"/>
              </a:rPr>
            </a:br>
            <a:endParaRPr lang="en-US" sz="1800" dirty="0">
              <a:solidFill>
                <a:schemeClr val="bg1"/>
              </a:solidFill>
              <a:latin typeface="+mn-lt"/>
            </a:endParaRPr>
          </a:p>
        </p:txBody>
      </p:sp>
      <p:cxnSp>
        <p:nvCxnSpPr>
          <p:cNvPr id="76" name="Straight Connector 75">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1342538F-D321-EE48-0690-D69080CE50F7}"/>
              </a:ext>
            </a:extLst>
          </p:cNvPr>
          <p:cNvSpPr>
            <a:spLocks noGrp="1"/>
          </p:cNvSpPr>
          <p:nvPr>
            <p:ph type="body" sz="half" idx="2"/>
          </p:nvPr>
        </p:nvSpPr>
        <p:spPr>
          <a:xfrm>
            <a:off x="263235" y="2288833"/>
            <a:ext cx="6168367" cy="3899238"/>
          </a:xfrm>
        </p:spPr>
        <p:txBody>
          <a:bodyPr vert="horz" lIns="91440" tIns="45720" rIns="91440" bIns="45720" rtlCol="0">
            <a:noAutofit/>
          </a:bodyPr>
          <a:lstStyle/>
          <a:p>
            <a:pPr indent="-228600">
              <a:buFont typeface="Arial" panose="020B0604020202020204" pitchFamily="34" charset="0"/>
              <a:buChar char="•"/>
            </a:pPr>
            <a:r>
              <a:rPr lang="en-US" b="1" i="0" dirty="0">
                <a:solidFill>
                  <a:schemeClr val="bg1"/>
                </a:solidFill>
                <a:effectLst/>
              </a:rPr>
              <a:t>Data Exploration:</a:t>
            </a:r>
            <a:r>
              <a:rPr lang="en-US" b="0" i="0" dirty="0">
                <a:solidFill>
                  <a:schemeClr val="bg1"/>
                </a:solidFill>
                <a:effectLst/>
              </a:rPr>
              <a:t> Understand the distribution of agricultural variables across districts and years.</a:t>
            </a:r>
          </a:p>
          <a:p>
            <a:pPr indent="-228600">
              <a:buFont typeface="Arial" panose="020B0604020202020204" pitchFamily="34" charset="0"/>
              <a:buChar char="•"/>
            </a:pPr>
            <a:r>
              <a:rPr lang="en-US" b="1" i="0" dirty="0">
                <a:solidFill>
                  <a:schemeClr val="bg1"/>
                </a:solidFill>
                <a:effectLst/>
              </a:rPr>
              <a:t>Crop-specific Analysis:</a:t>
            </a:r>
            <a:r>
              <a:rPr lang="en-US" b="0" i="0" dirty="0">
                <a:solidFill>
                  <a:schemeClr val="bg1"/>
                </a:solidFill>
                <a:effectLst/>
              </a:rPr>
              <a:t> Analyze trends in major crops like rice, wheat, and pulses, focusing on changes in area, production, and yield.</a:t>
            </a:r>
          </a:p>
          <a:p>
            <a:pPr indent="-228600">
              <a:buFont typeface="Arial" panose="020B0604020202020204" pitchFamily="34" charset="0"/>
              <a:buChar char="•"/>
            </a:pPr>
            <a:r>
              <a:rPr lang="en-US" b="1" i="0" dirty="0">
                <a:solidFill>
                  <a:schemeClr val="bg1"/>
                </a:solidFill>
                <a:effectLst/>
              </a:rPr>
              <a:t>Regional Disparities:</a:t>
            </a:r>
            <a:r>
              <a:rPr lang="en-US" b="0" i="0" dirty="0">
                <a:solidFill>
                  <a:schemeClr val="bg1"/>
                </a:solidFill>
                <a:effectLst/>
              </a:rPr>
              <a:t> Identify variations in agricultural practices and outcomes across different districts and states.</a:t>
            </a:r>
          </a:p>
          <a:p>
            <a:pPr indent="-228600">
              <a:buFont typeface="Arial" panose="020B0604020202020204" pitchFamily="34" charset="0"/>
              <a:buChar char="•"/>
            </a:pPr>
            <a:r>
              <a:rPr lang="en-US" b="1" i="0" dirty="0">
                <a:solidFill>
                  <a:schemeClr val="bg1"/>
                </a:solidFill>
                <a:effectLst/>
              </a:rPr>
              <a:t>Seasonal Patterns:</a:t>
            </a:r>
            <a:r>
              <a:rPr lang="en-US" b="0" i="0" dirty="0">
                <a:solidFill>
                  <a:schemeClr val="bg1"/>
                </a:solidFill>
                <a:effectLst/>
              </a:rPr>
              <a:t> Explore seasonal patterns in crop cultivation, considering kharif and rabi seasons.</a:t>
            </a:r>
          </a:p>
          <a:p>
            <a:pPr indent="-228600">
              <a:buFont typeface="Arial" panose="020B0604020202020204" pitchFamily="34" charset="0"/>
              <a:buChar char="•"/>
            </a:pPr>
            <a:r>
              <a:rPr lang="en-US" b="1" i="0" dirty="0">
                <a:solidFill>
                  <a:schemeClr val="bg1"/>
                </a:solidFill>
                <a:effectLst/>
              </a:rPr>
              <a:t>Impact of External Factors:</a:t>
            </a:r>
            <a:r>
              <a:rPr lang="en-US" b="0" i="0" dirty="0">
                <a:solidFill>
                  <a:schemeClr val="bg1"/>
                </a:solidFill>
                <a:effectLst/>
              </a:rPr>
              <a:t> Investigate the influence of external factors such as weather conditions on crop performance.</a:t>
            </a:r>
          </a:p>
          <a:p>
            <a:pPr indent="-228600">
              <a:buFont typeface="Arial" panose="020B0604020202020204" pitchFamily="34" charset="0"/>
              <a:buChar char="•"/>
            </a:pPr>
            <a:r>
              <a:rPr lang="en-US" b="1" i="0" dirty="0">
                <a:solidFill>
                  <a:schemeClr val="bg1"/>
                </a:solidFill>
                <a:effectLst/>
              </a:rPr>
              <a:t>Fruits and Vegetables Analysis:</a:t>
            </a:r>
            <a:r>
              <a:rPr lang="en-US" b="0" i="0" dirty="0">
                <a:solidFill>
                  <a:schemeClr val="bg1"/>
                </a:solidFill>
                <a:effectLst/>
              </a:rPr>
              <a:t> Analyze cultivation trends of fruits, vegetables, and their contribution to agricultural practices.</a:t>
            </a:r>
          </a:p>
          <a:p>
            <a:pPr indent="-228600">
              <a:buFont typeface="Arial" panose="020B0604020202020204" pitchFamily="34" charset="0"/>
              <a:buChar char="•"/>
            </a:pPr>
            <a:r>
              <a:rPr lang="en-US" b="1" i="0" dirty="0">
                <a:solidFill>
                  <a:schemeClr val="bg1"/>
                </a:solidFill>
                <a:effectLst/>
              </a:rPr>
              <a:t>Sustainable Farming Insights:</a:t>
            </a:r>
            <a:r>
              <a:rPr lang="en-US" b="0" i="0" dirty="0">
                <a:solidFill>
                  <a:schemeClr val="bg1"/>
                </a:solidFill>
                <a:effectLst/>
              </a:rPr>
              <a:t> Derive insights to promote sustainable farming practices and optimize resource allocation.</a:t>
            </a:r>
          </a:p>
          <a:p>
            <a:pPr indent="-228600">
              <a:buFont typeface="Arial" panose="020B0604020202020204" pitchFamily="34" charset="0"/>
              <a:buChar char="•"/>
            </a:pPr>
            <a:endParaRPr lang="en-US" dirty="0">
              <a:solidFill>
                <a:schemeClr val="bg1"/>
              </a:solidFill>
            </a:endParaRPr>
          </a:p>
        </p:txBody>
      </p:sp>
      <p:pic>
        <p:nvPicPr>
          <p:cNvPr id="8" name="Picture 7" descr="A group of green stalks on a wood surface&#10;&#10;Description automatically generated">
            <a:extLst>
              <a:ext uri="{FF2B5EF4-FFF2-40B4-BE49-F238E27FC236}">
                <a16:creationId xmlns:a16="http://schemas.microsoft.com/office/drawing/2014/main" id="{BA061E02-1253-FD2A-EAEB-BEE05D2573DB}"/>
              </a:ext>
            </a:extLst>
          </p:cNvPr>
          <p:cNvPicPr>
            <a:picLocks noChangeAspect="1"/>
          </p:cNvPicPr>
          <p:nvPr/>
        </p:nvPicPr>
        <p:blipFill rotWithShape="1">
          <a:blip r:embed="rId3"/>
          <a:srcRect l="994"/>
          <a:stretch/>
        </p:blipFill>
        <p:spPr>
          <a:xfrm>
            <a:off x="6645193" y="556153"/>
            <a:ext cx="3588640" cy="2412052"/>
          </a:xfrm>
          <a:prstGeom prst="rect">
            <a:avLst/>
          </a:prstGeom>
        </p:spPr>
      </p:pic>
      <p:sp>
        <p:nvSpPr>
          <p:cNvPr id="77" name="Rectangle 76">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tall grass with blue sky&#10;&#10;Description automatically generated">
            <a:extLst>
              <a:ext uri="{FF2B5EF4-FFF2-40B4-BE49-F238E27FC236}">
                <a16:creationId xmlns:a16="http://schemas.microsoft.com/office/drawing/2014/main" id="{34B60745-33B3-042A-1713-934EC9B29D89}"/>
              </a:ext>
            </a:extLst>
          </p:cNvPr>
          <p:cNvPicPr>
            <a:picLocks noGrp="1" noChangeAspect="1"/>
          </p:cNvPicPr>
          <p:nvPr>
            <p:ph idx="1"/>
          </p:nvPr>
        </p:nvPicPr>
        <p:blipFill rotWithShape="1">
          <a:blip r:embed="rId4"/>
          <a:srcRect t="23333" r="-2" b="12407"/>
          <a:stretch/>
        </p:blipFill>
        <p:spPr>
          <a:xfrm>
            <a:off x="8038661" y="4476849"/>
            <a:ext cx="3588640" cy="1291368"/>
          </a:xfrm>
          <a:prstGeom prst="rect">
            <a:avLst/>
          </a:prstGeom>
        </p:spPr>
      </p:pic>
      <p:sp>
        <p:nvSpPr>
          <p:cNvPr id="78" name="Rectangle 77">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331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erson looking at a large screen with graphs&#10;&#10;Description automatically generated">
            <a:extLst>
              <a:ext uri="{FF2B5EF4-FFF2-40B4-BE49-F238E27FC236}">
                <a16:creationId xmlns:a16="http://schemas.microsoft.com/office/drawing/2014/main" id="{8F93115B-B77D-188D-0F52-AD83B9049B7B}"/>
              </a:ext>
            </a:extLst>
          </p:cNvPr>
          <p:cNvPicPr>
            <a:picLocks noGrp="1" noChangeAspect="1"/>
          </p:cNvPicPr>
          <p:nvPr>
            <p:ph idx="1"/>
          </p:nvPr>
        </p:nvPicPr>
        <p:blipFill rotWithShape="1">
          <a:blip r:embed="rId3"/>
          <a:srcRect t="9091" r="9091"/>
          <a:stretch/>
        </p:blipFill>
        <p:spPr>
          <a:xfrm>
            <a:off x="20" y="10"/>
            <a:ext cx="12191981" cy="6857990"/>
          </a:xfrm>
          <a:prstGeom prst="rect">
            <a:avLst/>
          </a:prstGeom>
        </p:spPr>
      </p:pic>
      <p:sp>
        <p:nvSpPr>
          <p:cNvPr id="23" name="Rectangle 2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3F2C61-96CE-9A8B-54F6-7AD16F493D5D}"/>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dirty="0">
                <a:solidFill>
                  <a:schemeClr val="bg1"/>
                </a:solidFill>
              </a:rPr>
              <a:t>DASHBOARD </a:t>
            </a:r>
            <a:br>
              <a:rPr lang="en-US" sz="6600" b="1" dirty="0">
                <a:solidFill>
                  <a:schemeClr val="bg1"/>
                </a:solidFill>
              </a:rPr>
            </a:br>
            <a:endParaRPr lang="en-US" sz="6600" b="1" dirty="0">
              <a:solidFill>
                <a:schemeClr val="bg1"/>
              </a:solidFill>
            </a:endParaRPr>
          </a:p>
        </p:txBody>
      </p:sp>
      <p:sp>
        <p:nvSpPr>
          <p:cNvPr id="24" name="Rectangle: Rounded Corners 2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9515A15A-D25C-93EB-B93B-AA1503A786DF}"/>
              </a:ext>
            </a:extLst>
          </p:cNvPr>
          <p:cNvSpPr>
            <a:spLocks noGrp="1"/>
          </p:cNvSpPr>
          <p:nvPr>
            <p:ph type="body" sz="half" idx="2"/>
          </p:nvPr>
        </p:nvSpPr>
        <p:spPr/>
        <p:txBody>
          <a:bodyPr/>
          <a:lstStyle/>
          <a:p>
            <a:endParaRPr lang="en-US" dirty="0"/>
          </a:p>
        </p:txBody>
      </p:sp>
      <p:sp>
        <p:nvSpPr>
          <p:cNvPr id="8" name="Arrow: Right 7">
            <a:extLst>
              <a:ext uri="{FF2B5EF4-FFF2-40B4-BE49-F238E27FC236}">
                <a16:creationId xmlns:a16="http://schemas.microsoft.com/office/drawing/2014/main" id="{BB9D0BF9-B2BC-2DAA-D88F-843231F7EF9A}"/>
              </a:ext>
            </a:extLst>
          </p:cNvPr>
          <p:cNvSpPr/>
          <p:nvPr/>
        </p:nvSpPr>
        <p:spPr>
          <a:xfrm>
            <a:off x="5189517" y="3567494"/>
            <a:ext cx="2030680" cy="869868"/>
          </a:xfrm>
          <a:prstGeom prst="rightArrow">
            <a:avLst/>
          </a:prstGeom>
          <a:solidFill>
            <a:srgbClr val="0E766C"/>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8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ndian Agriculture Analysis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rends in the Major Crops production ,shape ,textbox ,Ship mode  ,Ship mode  ,Ship mode  ,Trends in the Major Crops Yield , Wheat, Rice, Pulses Area by State  , Wheat , Rice , Pulses production by State  ,cardVisual ,pageNavigator ,Pages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Crop Specific Analysis1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VEGETABLES Area  Vs  FRUITS Area By Year ,shape ,textbox ,Ship mode  ,Ship mode  ,Ship mode  ,pageNavigator ,Pages ,Top 5 State in fruit &amp; Vegetable Area ,Top 5 District in fruit &amp; Vegetable Area ,Fruit &amp; Vegetable Vs Major Crops Area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Vegetable and Fruit 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Reigonal Analysis ,textbox ,pageNavigator ,Pages ,Crops Production distribution ,Top 5 State By Major Crop Area ,Top 5 State By Major Crop Production ,Top 5 State By Major Crop Yield ,slicer ,slicer ,Ship mode  ,Crops Yield distribution ,Crops Area distribution ,cardVisual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Regional Analysis</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358</TotalTime>
  <Words>1288</Words>
  <Application>Microsoft Office PowerPoint</Application>
  <PresentationFormat>Widescreen</PresentationFormat>
  <Paragraphs>260</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Arial</vt:lpstr>
      <vt:lpstr>Calibri</vt:lpstr>
      <vt:lpstr>Calibri Light</vt:lpstr>
      <vt:lpstr>Söhne</vt:lpstr>
      <vt:lpstr>Custom Design</vt:lpstr>
      <vt:lpstr>INDIAN AGRICULTRE ANALYSIS </vt:lpstr>
      <vt:lpstr>Project Overview: </vt:lpstr>
      <vt:lpstr>Dataset Introduction: </vt:lpstr>
      <vt:lpstr>Problem Statement: The overarching objective of this project is to analyze Indian agriculture comprehensively, focusing on district-wise and year-wise data. By leveraging Power BI, the project aims to create interactive visualizations that reveal trends, patterns, and disparities in agricultural practices. The specific objectives include: </vt:lpstr>
      <vt:lpstr>DASHBOARD  </vt:lpstr>
      <vt:lpstr>Home</vt:lpstr>
      <vt:lpstr>Crop Specific Analysis1</vt:lpstr>
      <vt:lpstr>Vegetable and Fruit Analysis</vt:lpstr>
      <vt:lpstr>Regional Analysis</vt:lpstr>
      <vt:lpstr>Seasonal Variation Of Crop Sorghum</vt:lpstr>
      <vt:lpstr>Impact Of External Factors</vt:lpstr>
      <vt:lpstr>INSIGHTS:</vt:lpstr>
      <vt:lpstr>"Strategies for Sustainable Farming and Resource Optimization in India"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Pratap Rathore</cp:lastModifiedBy>
  <cp:revision>7</cp:revision>
  <dcterms:created xsi:type="dcterms:W3CDTF">2016-09-04T11:54:55Z</dcterms:created>
  <dcterms:modified xsi:type="dcterms:W3CDTF">2024-03-30T10:04:06Z</dcterms:modified>
</cp:coreProperties>
</file>